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82" r:id="rId1"/>
  </p:sldMasterIdLst>
  <p:notesMasterIdLst>
    <p:notesMasterId r:id="rId21"/>
  </p:notesMasterIdLst>
  <p:sldIdLst>
    <p:sldId id="256" r:id="rId2"/>
    <p:sldId id="273" r:id="rId3"/>
    <p:sldId id="268" r:id="rId4"/>
    <p:sldId id="269" r:id="rId5"/>
    <p:sldId id="271" r:id="rId6"/>
    <p:sldId id="274" r:id="rId7"/>
    <p:sldId id="276" r:id="rId8"/>
    <p:sldId id="272" r:id="rId9"/>
    <p:sldId id="258" r:id="rId10"/>
    <p:sldId id="259" r:id="rId11"/>
    <p:sldId id="262" r:id="rId12"/>
    <p:sldId id="260" r:id="rId13"/>
    <p:sldId id="257" r:id="rId14"/>
    <p:sldId id="263" r:id="rId15"/>
    <p:sldId id="261" r:id="rId16"/>
    <p:sldId id="278" r:id="rId17"/>
    <p:sldId id="265" r:id="rId18"/>
    <p:sldId id="277" r:id="rId19"/>
    <p:sldId id="267" r:id="rId20"/>
  </p:sldIdLst>
  <p:sldSz cx="9144000" cy="5715000" type="screen16x10"/>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200" y="-112"/>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C99FBB-50CE-DC43-AAA6-FEB124088E2D}" type="datetimeFigureOut">
              <a:rPr kumimoji="1" lang="zh-CN" altLang="en-US" smtClean="0"/>
              <a:t>18/9/14</a:t>
            </a:fld>
            <a:endParaRPr kumimoji="1"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81D755-3D39-5547-AC3F-23F0A423AC02}" type="slidenum">
              <a:rPr kumimoji="1" lang="zh-CN" altLang="en-US" smtClean="0"/>
              <a:t>‹#›</a:t>
            </a:fld>
            <a:endParaRPr kumimoji="1" lang="zh-CN" altLang="en-US"/>
          </a:p>
        </p:txBody>
      </p:sp>
    </p:spTree>
    <p:extLst>
      <p:ext uri="{BB962C8B-B14F-4D97-AF65-F5344CB8AC3E}">
        <p14:creationId xmlns:p14="http://schemas.microsoft.com/office/powerpoint/2010/main" val="393992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After ten years of tracking adolescents’ mental health and use of smartphones, I think that such views are misguided. Most young people aged 11–19 (ages vary between studies) are doing well in the digital age. In the United States, a record 84% of students graduated from high school in 2016. Pregnancy, violence, alcohol abuse and smoking have all declined in teenagers in the past 20 years. Similar trends have been observed in other countries</a:t>
            </a:r>
            <a:r>
              <a:rPr lang="zh-CN" altLang="en-US" sz="1200" b="0" i="0" kern="1200" dirty="0" smtClean="0">
                <a:solidFill>
                  <a:schemeClr val="tx1"/>
                </a:solidFill>
                <a:effectLst/>
                <a:latin typeface="+mn-lt"/>
                <a:ea typeface="+mn-ea"/>
                <a:cs typeface="+mn-cs"/>
              </a:rPr>
              <a:t>。</a:t>
            </a:r>
          </a:p>
          <a:p>
            <a:endParaRPr lang="zh-CN" altLang="en-US" sz="1200" b="0" i="0" kern="1200" dirty="0" smtClean="0">
              <a:solidFill>
                <a:schemeClr val="tx1"/>
              </a:solidFill>
              <a:effectLst/>
              <a:latin typeface="+mn-lt"/>
              <a:ea typeface="+mn-ea"/>
              <a:cs typeface="+mn-cs"/>
            </a:endParaRPr>
          </a:p>
          <a:p>
            <a:r>
              <a:rPr lang="en-US" altLang="zh-CN" sz="1200" b="0" i="0" kern="1200" dirty="0" err="1" smtClean="0">
                <a:solidFill>
                  <a:schemeClr val="tx1"/>
                </a:solidFill>
                <a:effectLst/>
                <a:latin typeface="+mn-lt"/>
                <a:ea typeface="+mn-ea"/>
                <a:cs typeface="+mn-cs"/>
              </a:rPr>
              <a:t>Sedgh</a:t>
            </a:r>
            <a:r>
              <a:rPr lang="en-US" altLang="zh-CN" sz="1200" b="0" i="0" kern="1200" dirty="0" smtClean="0">
                <a:solidFill>
                  <a:schemeClr val="tx1"/>
                </a:solidFill>
                <a:effectLst/>
                <a:latin typeface="+mn-lt"/>
                <a:ea typeface="+mn-ea"/>
                <a:cs typeface="+mn-cs"/>
              </a:rPr>
              <a:t>, G., Finer, L. B., </a:t>
            </a:r>
            <a:r>
              <a:rPr lang="en-US" altLang="zh-CN" sz="1200" b="0" i="0" kern="1200" dirty="0" err="1" smtClean="0">
                <a:solidFill>
                  <a:schemeClr val="tx1"/>
                </a:solidFill>
                <a:effectLst/>
                <a:latin typeface="+mn-lt"/>
                <a:ea typeface="+mn-ea"/>
                <a:cs typeface="+mn-cs"/>
              </a:rPr>
              <a:t>Bankole</a:t>
            </a:r>
            <a:r>
              <a:rPr lang="en-US" altLang="zh-CN" sz="1200" b="0" i="0" kern="1200" dirty="0" smtClean="0">
                <a:solidFill>
                  <a:schemeClr val="tx1"/>
                </a:solidFill>
                <a:effectLst/>
                <a:latin typeface="+mn-lt"/>
                <a:ea typeface="+mn-ea"/>
                <a:cs typeface="+mn-cs"/>
              </a:rPr>
              <a:t>, A., </a:t>
            </a:r>
            <a:r>
              <a:rPr lang="en-US" altLang="zh-CN" sz="1200" b="0" i="0" kern="1200" dirty="0" err="1" smtClean="0">
                <a:solidFill>
                  <a:schemeClr val="tx1"/>
                </a:solidFill>
                <a:effectLst/>
                <a:latin typeface="+mn-lt"/>
                <a:ea typeface="+mn-ea"/>
                <a:cs typeface="+mn-cs"/>
              </a:rPr>
              <a:t>Eilers</a:t>
            </a:r>
            <a:r>
              <a:rPr lang="en-US" altLang="zh-CN" sz="1200" b="0" i="0" kern="1200" dirty="0" smtClean="0">
                <a:solidFill>
                  <a:schemeClr val="tx1"/>
                </a:solidFill>
                <a:effectLst/>
                <a:latin typeface="+mn-lt"/>
                <a:ea typeface="+mn-ea"/>
                <a:cs typeface="+mn-cs"/>
              </a:rPr>
              <a:t>, M. A. &amp; Singh, S. </a:t>
            </a:r>
            <a:r>
              <a:rPr lang="en-US" altLang="zh-CN" sz="1200" b="0" i="1" kern="1200" dirty="0" smtClean="0">
                <a:solidFill>
                  <a:schemeClr val="tx1"/>
                </a:solidFill>
                <a:effectLst/>
                <a:latin typeface="+mn-lt"/>
                <a:ea typeface="+mn-ea"/>
                <a:cs typeface="+mn-cs"/>
              </a:rPr>
              <a:t>J. </a:t>
            </a:r>
            <a:r>
              <a:rPr lang="en-US" altLang="zh-CN" sz="1200" b="0" i="1" kern="1200" dirty="0" err="1" smtClean="0">
                <a:solidFill>
                  <a:schemeClr val="tx1"/>
                </a:solidFill>
                <a:effectLst/>
                <a:latin typeface="+mn-lt"/>
                <a:ea typeface="+mn-ea"/>
                <a:cs typeface="+mn-cs"/>
              </a:rPr>
              <a:t>Adolesc</a:t>
            </a:r>
            <a:r>
              <a:rPr lang="en-US" altLang="zh-CN" sz="1200" b="0" i="1" kern="1200" dirty="0" smtClean="0">
                <a:solidFill>
                  <a:schemeClr val="tx1"/>
                </a:solidFill>
                <a:effectLst/>
                <a:latin typeface="+mn-lt"/>
                <a:ea typeface="+mn-ea"/>
                <a:cs typeface="+mn-cs"/>
              </a:rPr>
              <a:t>. Health</a:t>
            </a:r>
            <a:r>
              <a:rPr lang="en-US" altLang="zh-CN" sz="1200" b="0"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56</a:t>
            </a:r>
            <a:r>
              <a:rPr lang="en-US" altLang="zh-CN" sz="1200" b="0" i="0" kern="1200" dirty="0" smtClean="0">
                <a:solidFill>
                  <a:schemeClr val="tx1"/>
                </a:solidFill>
                <a:effectLst/>
                <a:latin typeface="+mn-lt"/>
                <a:ea typeface="+mn-ea"/>
                <a:cs typeface="+mn-cs"/>
              </a:rPr>
              <a:t>, 223–230 (2015).</a:t>
            </a:r>
          </a:p>
          <a:p>
            <a:r>
              <a:rPr lang="en-US" altLang="zh-CN" dirty="0" smtClean="0"/>
              <a:t/>
            </a:r>
            <a:br>
              <a:rPr lang="en-US" altLang="zh-CN" dirty="0" smtClean="0"/>
            </a:br>
            <a:endParaRPr kumimoji="1" lang="zh-CN" altLang="en-US" dirty="0"/>
          </a:p>
        </p:txBody>
      </p:sp>
      <p:sp>
        <p:nvSpPr>
          <p:cNvPr id="4" name="幻灯片编号占位符 3"/>
          <p:cNvSpPr>
            <a:spLocks noGrp="1"/>
          </p:cNvSpPr>
          <p:nvPr>
            <p:ph type="sldNum" sz="quarter" idx="10"/>
          </p:nvPr>
        </p:nvSpPr>
        <p:spPr/>
        <p:txBody>
          <a:bodyPr/>
          <a:lstStyle/>
          <a:p>
            <a:fld id="{9F6F006C-EE88-524D-96FB-2F14B42C509C}" type="slidenum">
              <a:rPr kumimoji="1" lang="zh-CN" altLang="en-US" smtClean="0"/>
              <a:t>3</a:t>
            </a:fld>
            <a:endParaRPr kumimoji="1" lang="zh-CN" altLang="en-US"/>
          </a:p>
        </p:txBody>
      </p:sp>
    </p:spTree>
    <p:extLst>
      <p:ext uri="{BB962C8B-B14F-4D97-AF65-F5344CB8AC3E}">
        <p14:creationId xmlns:p14="http://schemas.microsoft.com/office/powerpoint/2010/main" val="135655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豢养的文化</a:t>
            </a:r>
            <a:r>
              <a:rPr kumimoji="1" lang="en-US" altLang="zh-CN" dirty="0" smtClean="0"/>
              <a:t> </a:t>
            </a:r>
            <a:r>
              <a:rPr kumimoji="1" lang="en-US" altLang="zh-CN" dirty="0" err="1" smtClean="0"/>
              <a:t>vs</a:t>
            </a:r>
            <a:r>
              <a:rPr kumimoji="1" lang="en-US" altLang="zh-CN" dirty="0" smtClean="0"/>
              <a:t> </a:t>
            </a:r>
            <a:r>
              <a:rPr kumimoji="1" lang="zh-CN" altLang="en-US" dirty="0" smtClean="0"/>
              <a:t>微不足道的文化</a:t>
            </a:r>
            <a:endParaRPr kumimoji="1" lang="zh-CN" altLang="en-US" dirty="0"/>
          </a:p>
        </p:txBody>
      </p:sp>
      <p:sp>
        <p:nvSpPr>
          <p:cNvPr id="4" name="幻灯片编号占位符 3"/>
          <p:cNvSpPr>
            <a:spLocks noGrp="1"/>
          </p:cNvSpPr>
          <p:nvPr>
            <p:ph type="sldNum" sz="quarter" idx="10"/>
          </p:nvPr>
        </p:nvSpPr>
        <p:spPr/>
        <p:txBody>
          <a:bodyPr/>
          <a:lstStyle/>
          <a:p>
            <a:fld id="{9F6F006C-EE88-524D-96FB-2F14B42C509C}" type="slidenum">
              <a:rPr kumimoji="1" lang="zh-CN" altLang="en-US" smtClean="0"/>
              <a:t>4</a:t>
            </a:fld>
            <a:endParaRPr kumimoji="1" lang="zh-CN" altLang="en-US"/>
          </a:p>
        </p:txBody>
      </p:sp>
    </p:spTree>
    <p:extLst>
      <p:ext uri="{BB962C8B-B14F-4D97-AF65-F5344CB8AC3E}">
        <p14:creationId xmlns:p14="http://schemas.microsoft.com/office/powerpoint/2010/main" val="57441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After ten years of tracking adolescents’ mental health and use of smartphones, I think that such views are misguided. Most young people aged 11–19 (ages vary between studies) are doing well in the digital age. In the United States, a record 84% of students graduated from high school in 2016. Pregnancy, violence, alcohol abuse and smoking have all declined in teenagers in the past 20 years. Similar trends have been observed in other countries</a:t>
            </a:r>
            <a:r>
              <a:rPr lang="zh-CN" altLang="en-US" sz="1200" b="0" i="0" kern="1200" dirty="0" smtClean="0">
                <a:solidFill>
                  <a:schemeClr val="tx1"/>
                </a:solidFill>
                <a:effectLst/>
                <a:latin typeface="+mn-lt"/>
                <a:ea typeface="+mn-ea"/>
                <a:cs typeface="+mn-cs"/>
              </a:rPr>
              <a:t>。</a:t>
            </a:r>
          </a:p>
          <a:p>
            <a:endParaRPr lang="zh-CN" altLang="en-US" sz="1200" b="0" i="0" kern="1200" dirty="0" smtClean="0">
              <a:solidFill>
                <a:schemeClr val="tx1"/>
              </a:solidFill>
              <a:effectLst/>
              <a:latin typeface="+mn-lt"/>
              <a:ea typeface="+mn-ea"/>
              <a:cs typeface="+mn-cs"/>
            </a:endParaRPr>
          </a:p>
          <a:p>
            <a:r>
              <a:rPr lang="en-US" altLang="zh-CN" sz="1200" b="0" i="0" kern="1200" dirty="0" err="1" smtClean="0">
                <a:solidFill>
                  <a:schemeClr val="tx1"/>
                </a:solidFill>
                <a:effectLst/>
                <a:latin typeface="+mn-lt"/>
                <a:ea typeface="+mn-ea"/>
                <a:cs typeface="+mn-cs"/>
              </a:rPr>
              <a:t>Sedgh</a:t>
            </a:r>
            <a:r>
              <a:rPr lang="en-US" altLang="zh-CN" sz="1200" b="0" i="0" kern="1200" dirty="0" smtClean="0">
                <a:solidFill>
                  <a:schemeClr val="tx1"/>
                </a:solidFill>
                <a:effectLst/>
                <a:latin typeface="+mn-lt"/>
                <a:ea typeface="+mn-ea"/>
                <a:cs typeface="+mn-cs"/>
              </a:rPr>
              <a:t>, G., Finer, L. B., </a:t>
            </a:r>
            <a:r>
              <a:rPr lang="en-US" altLang="zh-CN" sz="1200" b="0" i="0" kern="1200" dirty="0" err="1" smtClean="0">
                <a:solidFill>
                  <a:schemeClr val="tx1"/>
                </a:solidFill>
                <a:effectLst/>
                <a:latin typeface="+mn-lt"/>
                <a:ea typeface="+mn-ea"/>
                <a:cs typeface="+mn-cs"/>
              </a:rPr>
              <a:t>Bankole</a:t>
            </a:r>
            <a:r>
              <a:rPr lang="en-US" altLang="zh-CN" sz="1200" b="0" i="0" kern="1200" dirty="0" smtClean="0">
                <a:solidFill>
                  <a:schemeClr val="tx1"/>
                </a:solidFill>
                <a:effectLst/>
                <a:latin typeface="+mn-lt"/>
                <a:ea typeface="+mn-ea"/>
                <a:cs typeface="+mn-cs"/>
              </a:rPr>
              <a:t>, A., </a:t>
            </a:r>
            <a:r>
              <a:rPr lang="en-US" altLang="zh-CN" sz="1200" b="0" i="0" kern="1200" dirty="0" err="1" smtClean="0">
                <a:solidFill>
                  <a:schemeClr val="tx1"/>
                </a:solidFill>
                <a:effectLst/>
                <a:latin typeface="+mn-lt"/>
                <a:ea typeface="+mn-ea"/>
                <a:cs typeface="+mn-cs"/>
              </a:rPr>
              <a:t>Eilers</a:t>
            </a:r>
            <a:r>
              <a:rPr lang="en-US" altLang="zh-CN" sz="1200" b="0" i="0" kern="1200" dirty="0" smtClean="0">
                <a:solidFill>
                  <a:schemeClr val="tx1"/>
                </a:solidFill>
                <a:effectLst/>
                <a:latin typeface="+mn-lt"/>
                <a:ea typeface="+mn-ea"/>
                <a:cs typeface="+mn-cs"/>
              </a:rPr>
              <a:t>, M. A. &amp; Singh, S. </a:t>
            </a:r>
            <a:r>
              <a:rPr lang="en-US" altLang="zh-CN" sz="1200" b="0" i="1" kern="1200" dirty="0" smtClean="0">
                <a:solidFill>
                  <a:schemeClr val="tx1"/>
                </a:solidFill>
                <a:effectLst/>
                <a:latin typeface="+mn-lt"/>
                <a:ea typeface="+mn-ea"/>
                <a:cs typeface="+mn-cs"/>
              </a:rPr>
              <a:t>J. </a:t>
            </a:r>
            <a:r>
              <a:rPr lang="en-US" altLang="zh-CN" sz="1200" b="0" i="1" kern="1200" dirty="0" err="1" smtClean="0">
                <a:solidFill>
                  <a:schemeClr val="tx1"/>
                </a:solidFill>
                <a:effectLst/>
                <a:latin typeface="+mn-lt"/>
                <a:ea typeface="+mn-ea"/>
                <a:cs typeface="+mn-cs"/>
              </a:rPr>
              <a:t>Adolesc</a:t>
            </a:r>
            <a:r>
              <a:rPr lang="en-US" altLang="zh-CN" sz="1200" b="0" i="1" kern="1200" dirty="0" smtClean="0">
                <a:solidFill>
                  <a:schemeClr val="tx1"/>
                </a:solidFill>
                <a:effectLst/>
                <a:latin typeface="+mn-lt"/>
                <a:ea typeface="+mn-ea"/>
                <a:cs typeface="+mn-cs"/>
              </a:rPr>
              <a:t>. Health</a:t>
            </a:r>
            <a:r>
              <a:rPr lang="en-US" altLang="zh-CN" sz="1200" b="0"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56</a:t>
            </a:r>
            <a:r>
              <a:rPr lang="en-US" altLang="zh-CN" sz="1200" b="0" i="0" kern="1200" dirty="0" smtClean="0">
                <a:solidFill>
                  <a:schemeClr val="tx1"/>
                </a:solidFill>
                <a:effectLst/>
                <a:latin typeface="+mn-lt"/>
                <a:ea typeface="+mn-ea"/>
                <a:cs typeface="+mn-cs"/>
              </a:rPr>
              <a:t>, 223–230 (2015).</a:t>
            </a:r>
          </a:p>
          <a:p>
            <a:r>
              <a:rPr lang="en-US" altLang="zh-CN" dirty="0" smtClean="0"/>
              <a:t/>
            </a:r>
            <a:br>
              <a:rPr lang="en-US" altLang="zh-CN" dirty="0" smtClean="0"/>
            </a:br>
            <a:endParaRPr kumimoji="1" lang="zh-CN" altLang="en-US" dirty="0"/>
          </a:p>
        </p:txBody>
      </p:sp>
      <p:sp>
        <p:nvSpPr>
          <p:cNvPr id="4" name="幻灯片编号占位符 3"/>
          <p:cNvSpPr>
            <a:spLocks noGrp="1"/>
          </p:cNvSpPr>
          <p:nvPr>
            <p:ph type="sldNum" sz="quarter" idx="10"/>
          </p:nvPr>
        </p:nvSpPr>
        <p:spPr/>
        <p:txBody>
          <a:bodyPr/>
          <a:lstStyle/>
          <a:p>
            <a:fld id="{9F6F006C-EE88-524D-96FB-2F14B42C509C}" type="slidenum">
              <a:rPr kumimoji="1" lang="zh-CN" altLang="en-US" smtClean="0"/>
              <a:t>5</a:t>
            </a:fld>
            <a:endParaRPr kumimoji="1" lang="zh-CN" altLang="en-US"/>
          </a:p>
        </p:txBody>
      </p:sp>
    </p:spTree>
    <p:extLst>
      <p:ext uri="{BB962C8B-B14F-4D97-AF65-F5344CB8AC3E}">
        <p14:creationId xmlns:p14="http://schemas.microsoft.com/office/powerpoint/2010/main" val="135655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C081D755-3D39-5547-AC3F-23F0A423AC02}" type="slidenum">
              <a:rPr kumimoji="1" lang="zh-CN" altLang="en-US" smtClean="0"/>
              <a:t>6</a:t>
            </a:fld>
            <a:endParaRPr kumimoji="1" lang="zh-CN" altLang="en-US"/>
          </a:p>
        </p:txBody>
      </p:sp>
    </p:spTree>
    <p:extLst>
      <p:ext uri="{BB962C8B-B14F-4D97-AF65-F5344CB8AC3E}">
        <p14:creationId xmlns:p14="http://schemas.microsoft.com/office/powerpoint/2010/main" val="258430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latin typeface="Microsoft YaHei"/>
                <a:ea typeface="Microsoft YaHei"/>
                <a:cs typeface="Microsoft YaHei"/>
              </a:rPr>
              <a:t>做人要诚实，不是因为它是优秀的道德品质，而是那样做能给你免去记忆谎言的麻烦，释放更多脑力去你该做的事情。</a:t>
            </a:r>
          </a:p>
          <a:p>
            <a:r>
              <a:rPr lang="zh-CN" altLang="en-US" dirty="0" smtClean="0">
                <a:latin typeface="+mn-ea"/>
                <a:cs typeface="Microsoft YaHei"/>
              </a:rPr>
              <a:t>给你带来麻烦的不是坏主意，而是好主意。</a:t>
            </a:r>
            <a:endParaRPr lang="en-US" altLang="zh-CN" dirty="0" smtClean="0">
              <a:latin typeface="+mn-ea"/>
              <a:cs typeface="Microsoft YaHei"/>
            </a:endParaRPr>
          </a:p>
          <a:p>
            <a:pPr lvl="1"/>
            <a:r>
              <a:rPr lang="zh-CN" altLang="en-US" dirty="0" smtClean="0">
                <a:latin typeface="+mn-ea"/>
                <a:cs typeface="Microsoft YaHei"/>
              </a:rPr>
              <a:t>如果一件事情是个坏主意，你不会做过头。</a:t>
            </a:r>
            <a:endParaRPr lang="en-US" altLang="zh-CN" dirty="0" smtClean="0">
              <a:latin typeface="+mn-ea"/>
              <a:cs typeface="Microsoft YaHei"/>
            </a:endParaRPr>
          </a:p>
          <a:p>
            <a:pPr lvl="1"/>
            <a:r>
              <a:rPr lang="zh-CN" altLang="en-US" dirty="0" smtClean="0">
                <a:latin typeface="+mn-ea"/>
                <a:cs typeface="Microsoft YaHei"/>
              </a:rPr>
              <a:t>但如果一件事情是个好主意，蕴含着重要的真理，那你就没办法忽略了。然后你就很容易做过头。</a:t>
            </a:r>
            <a:endParaRPr lang="en-US" altLang="zh-CN" dirty="0" smtClean="0">
              <a:latin typeface="+mn-ea"/>
              <a:cs typeface="Microsoft YaHei"/>
            </a:endParaRPr>
          </a:p>
          <a:p>
            <a:endParaRPr lang="en-US" altLang="zh-CN" dirty="0" smtClean="0">
              <a:latin typeface="+mn-ea"/>
              <a:cs typeface="Microsoft YaHei"/>
            </a:endParaRPr>
          </a:p>
          <a:p>
            <a:endParaRPr kumimoji="1" lang="zh-CN" altLang="en-US" dirty="0"/>
          </a:p>
        </p:txBody>
      </p:sp>
      <p:sp>
        <p:nvSpPr>
          <p:cNvPr id="4" name="幻灯片编号占位符 3"/>
          <p:cNvSpPr>
            <a:spLocks noGrp="1"/>
          </p:cNvSpPr>
          <p:nvPr>
            <p:ph type="sldNum" sz="quarter" idx="10"/>
          </p:nvPr>
        </p:nvSpPr>
        <p:spPr/>
        <p:txBody>
          <a:bodyPr/>
          <a:lstStyle/>
          <a:p>
            <a:fld id="{C081D755-3D39-5547-AC3F-23F0A423AC02}" type="slidenum">
              <a:rPr kumimoji="1" lang="zh-CN" altLang="en-US" smtClean="0"/>
              <a:t>8</a:t>
            </a:fld>
            <a:endParaRPr kumimoji="1" lang="zh-CN" altLang="en-US"/>
          </a:p>
        </p:txBody>
      </p:sp>
    </p:spTree>
    <p:extLst>
      <p:ext uri="{BB962C8B-B14F-4D97-AF65-F5344CB8AC3E}">
        <p14:creationId xmlns:p14="http://schemas.microsoft.com/office/powerpoint/2010/main" val="314297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矩形 6"/>
          <p:cNvSpPr/>
          <p:nvPr/>
        </p:nvSpPr>
        <p:spPr bwMode="white">
          <a:xfrm>
            <a:off x="0" y="497586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5044440"/>
            <a:ext cx="2249424"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5036820"/>
            <a:ext cx="6784848"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2362200" y="3365500"/>
            <a:ext cx="6477000" cy="1524000"/>
          </a:xfrm>
        </p:spPr>
        <p:txBody>
          <a:bodyPr anchor="b"/>
          <a:lstStyle>
            <a:lvl1pPr>
              <a:defRPr cap="all" baseline="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362200" y="5041698"/>
            <a:ext cx="6705600" cy="5715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76200" y="5057249"/>
            <a:ext cx="2057400" cy="571500"/>
          </a:xfrm>
        </p:spPr>
        <p:txBody>
          <a:bodyPr>
            <a:noAutofit/>
          </a:bodyPr>
          <a:lstStyle>
            <a:lvl1pPr algn="ctr">
              <a:defRPr sz="2000">
                <a:solidFill>
                  <a:srgbClr val="FFFFFF"/>
                </a:solidFill>
              </a:defRPr>
            </a:lvl1pPr>
          </a:lstStyle>
          <a:p>
            <a:fld id="{A901176A-9A1D-4C41-8C35-D991FEBD0225}" type="datetimeFigureOut">
              <a:rPr kumimoji="1" lang="zh-CN" altLang="en-US" smtClean="0"/>
              <a:t>18/9/14</a:t>
            </a:fld>
            <a:endParaRPr kumimoji="1" lang="zh-CN" altLang="en-US"/>
          </a:p>
        </p:txBody>
      </p:sp>
      <p:sp>
        <p:nvSpPr>
          <p:cNvPr id="17" name="页脚占位符 16"/>
          <p:cNvSpPr>
            <a:spLocks noGrp="1"/>
          </p:cNvSpPr>
          <p:nvPr>
            <p:ph type="ftr" sz="quarter" idx="11"/>
          </p:nvPr>
        </p:nvSpPr>
        <p:spPr>
          <a:xfrm>
            <a:off x="2085393" y="197115"/>
            <a:ext cx="5867400" cy="304271"/>
          </a:xfrm>
        </p:spPr>
        <p:txBody>
          <a:bodyPr/>
          <a:lstStyle>
            <a:lvl1pPr algn="r">
              <a:defRPr>
                <a:solidFill>
                  <a:schemeClr val="tx2"/>
                </a:solidFill>
              </a:defRPr>
            </a:lvl1pPr>
          </a:lstStyle>
          <a:p>
            <a:endParaRPr kumimoji="1" lang="zh-CN" altLang="en-US"/>
          </a:p>
        </p:txBody>
      </p:sp>
      <p:sp>
        <p:nvSpPr>
          <p:cNvPr id="29" name="幻灯片编号占位符 28"/>
          <p:cNvSpPr>
            <a:spLocks noGrp="1"/>
          </p:cNvSpPr>
          <p:nvPr>
            <p:ph type="sldNum" sz="quarter" idx="12"/>
          </p:nvPr>
        </p:nvSpPr>
        <p:spPr>
          <a:xfrm>
            <a:off x="8001000" y="190500"/>
            <a:ext cx="838200" cy="317500"/>
          </a:xfrm>
        </p:spPr>
        <p:txBody>
          <a:bodyPr/>
          <a:lstStyle>
            <a:lvl1pPr>
              <a:defRPr>
                <a:solidFill>
                  <a:schemeClr val="tx2"/>
                </a:solidFill>
              </a:defRPr>
            </a:lvl1pPr>
          </a:lstStyle>
          <a:p>
            <a:fld id="{2AA957AF-53C0-420B-9C2D-77DB1416566C}" type="slidenum">
              <a:rPr kumimoji="0" lang="en-US" smtClean="0"/>
              <a:pPr eaLnBrk="1" latinLnBrk="0" hangingPunct="1"/>
              <a:t>‹#›</a:t>
            </a:fld>
            <a:endParaRPr kumimoji="0"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本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4" name="日期占位符 3"/>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FB9F2BEC-076C-344D-8D56-646F75076D3A}" type="slidenum">
              <a:rPr kumimoji="1" lang="zh-CN" altLang="en-US" smtClean="0"/>
              <a:t>‹#›</a:t>
            </a:fld>
            <a:endParaRPr kumimoji="1"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508000"/>
            <a:ext cx="2057400" cy="4597136"/>
          </a:xfrm>
        </p:spPr>
        <p:txBody>
          <a:bodyPr vert="eaVert"/>
          <a:lstStyle/>
          <a:p>
            <a:r>
              <a:rPr kumimoji="0" lang="zh-CN" altLang="en-US" smtClean="0"/>
              <a:t>单击此处编辑母版标题样式</a:t>
            </a:r>
            <a:endParaRPr kumimoji="0" lang="en-US"/>
          </a:p>
        </p:txBody>
      </p:sp>
      <p:sp>
        <p:nvSpPr>
          <p:cNvPr id="3" name="竖排文本占位符 2"/>
          <p:cNvSpPr>
            <a:spLocks noGrp="1"/>
          </p:cNvSpPr>
          <p:nvPr>
            <p:ph type="body" orient="vert" idx="1"/>
          </p:nvPr>
        </p:nvSpPr>
        <p:spPr>
          <a:xfrm>
            <a:off x="457200" y="508000"/>
            <a:ext cx="5562600" cy="4597137"/>
          </a:xfrm>
        </p:spPr>
        <p:txBody>
          <a:bodyPr vert="eaVert"/>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4" name="日期占位符 3"/>
          <p:cNvSpPr>
            <a:spLocks noGrp="1"/>
          </p:cNvSpPr>
          <p:nvPr>
            <p:ph type="dt" sz="half" idx="10"/>
          </p:nvPr>
        </p:nvSpPr>
        <p:spPr>
          <a:xfrm>
            <a:off x="6553200" y="5207002"/>
            <a:ext cx="2209800" cy="304271"/>
          </a:xfrm>
        </p:spPr>
        <p:txBody>
          <a:bodyPr/>
          <a:lstStyle/>
          <a:p>
            <a:fld id="{A901176A-9A1D-4C41-8C35-D991FEBD0225}" type="datetimeFigureOut">
              <a:rPr kumimoji="1" lang="zh-CN" altLang="en-US" smtClean="0"/>
              <a:t>18/9/14</a:t>
            </a:fld>
            <a:endParaRPr kumimoji="1" lang="zh-CN" altLang="en-US"/>
          </a:p>
        </p:txBody>
      </p:sp>
      <p:sp>
        <p:nvSpPr>
          <p:cNvPr id="5" name="页脚占位符 4"/>
          <p:cNvSpPr>
            <a:spLocks noGrp="1"/>
          </p:cNvSpPr>
          <p:nvPr>
            <p:ph type="ftr" sz="quarter" idx="11"/>
          </p:nvPr>
        </p:nvSpPr>
        <p:spPr>
          <a:xfrm>
            <a:off x="457202" y="5206840"/>
            <a:ext cx="5573483" cy="304271"/>
          </a:xfrm>
        </p:spPr>
        <p:txBody>
          <a:bodyPr/>
          <a:lstStyle/>
          <a:p>
            <a:endParaRPr kumimoji="1" lang="zh-CN" altLang="en-US"/>
          </a:p>
        </p:txBody>
      </p:sp>
      <p:sp>
        <p:nvSpPr>
          <p:cNvPr id="7" name="矩形 6"/>
          <p:cNvSpPr/>
          <p:nvPr/>
        </p:nvSpPr>
        <p:spPr bwMode="white">
          <a:xfrm>
            <a:off x="6096318" y="0"/>
            <a:ext cx="320040" cy="5715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508000"/>
            <a:ext cx="228600" cy="52070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4445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幻灯片编号占位符 5"/>
          <p:cNvSpPr>
            <a:spLocks noGrp="1"/>
          </p:cNvSpPr>
          <p:nvPr>
            <p:ph type="sldNum" sz="quarter" idx="12"/>
          </p:nvPr>
        </p:nvSpPr>
        <p:spPr>
          <a:xfrm rot="5400000">
            <a:off x="6034088" y="100012"/>
            <a:ext cx="444500" cy="244476"/>
          </a:xfrm>
        </p:spPr>
        <p:txBody>
          <a:bodyPr/>
          <a:lstStyle/>
          <a:p>
            <a:fld id="{FB9F2BEC-076C-344D-8D56-646F75076D3A}" type="slidenum">
              <a:rPr kumimoji="1" lang="zh-CN" altLang="en-US" smtClean="0"/>
              <a:t>‹#›</a:t>
            </a:fld>
            <a:endParaRPr kumimoji="1"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190500"/>
            <a:ext cx="8153400" cy="825500"/>
          </a:xfrm>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lvl1pPr>
              <a:defRPr>
                <a:solidFill>
                  <a:srgbClr val="FFFFFF"/>
                </a:solidFill>
              </a:defRPr>
            </a:lvl1pPr>
          </a:lstStyle>
          <a:p>
            <a:fld id="{FB9F2BEC-076C-344D-8D56-646F75076D3A}" type="slidenum">
              <a:rPr kumimoji="1" lang="zh-CN" altLang="en-US" smtClean="0"/>
              <a:t>‹#›</a:t>
            </a:fld>
            <a:endParaRPr kumimoji="1" lang="zh-CN" altLang="en-US"/>
          </a:p>
        </p:txBody>
      </p:sp>
      <p:sp>
        <p:nvSpPr>
          <p:cNvPr id="8" name="内容占位符 7"/>
          <p:cNvSpPr>
            <a:spLocks noGrp="1"/>
          </p:cNvSpPr>
          <p:nvPr>
            <p:ph sz="quarter" idx="1"/>
          </p:nvPr>
        </p:nvSpPr>
        <p:spPr>
          <a:xfrm>
            <a:off x="612648" y="1333500"/>
            <a:ext cx="8153400" cy="37465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371601" y="2286000"/>
            <a:ext cx="7123113" cy="1394354"/>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7" name="矩形 6"/>
          <p:cNvSpPr/>
          <p:nvPr/>
        </p:nvSpPr>
        <p:spPr bwMode="white">
          <a:xfrm>
            <a:off x="0" y="1270000"/>
            <a:ext cx="9144000" cy="9525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333500"/>
            <a:ext cx="1295400" cy="825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333500"/>
            <a:ext cx="7772400" cy="825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371600" y="1333500"/>
            <a:ext cx="7620000" cy="825500"/>
          </a:xfrm>
        </p:spPr>
        <p:txBody>
          <a:bodyPr/>
          <a:lstStyle>
            <a:lvl1pPr algn="l">
              <a:buNone/>
              <a:defRPr sz="4400" b="0" cap="none">
                <a:solidFill>
                  <a:srgbClr val="FFFFFF"/>
                </a:solidFill>
              </a:defRPr>
            </a:lvl1p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13" name="幻灯片编号占位符 12"/>
          <p:cNvSpPr>
            <a:spLocks noGrp="1"/>
          </p:cNvSpPr>
          <p:nvPr>
            <p:ph type="sldNum" sz="quarter" idx="11"/>
          </p:nvPr>
        </p:nvSpPr>
        <p:spPr>
          <a:xfrm>
            <a:off x="0" y="1460500"/>
            <a:ext cx="1295400" cy="584730"/>
          </a:xfrm>
        </p:spPr>
        <p:txBody>
          <a:bodyPr>
            <a:noAutofit/>
          </a:bodyPr>
          <a:lstStyle>
            <a:lvl1pPr>
              <a:defRPr sz="2400">
                <a:solidFill>
                  <a:srgbClr val="FFFFFF"/>
                </a:solidFill>
              </a:defRPr>
            </a:lvl1pPr>
          </a:lstStyle>
          <a:p>
            <a:fld id="{FB9F2BEC-076C-344D-8D56-646F75076D3A}" type="slidenum">
              <a:rPr kumimoji="1" lang="zh-CN" altLang="en-US" smtClean="0"/>
              <a:t>‹#›</a:t>
            </a:fld>
            <a:endParaRPr kumimoji="1" lang="zh-CN" altLang="en-US"/>
          </a:p>
        </p:txBody>
      </p:sp>
      <p:sp>
        <p:nvSpPr>
          <p:cNvPr id="14" name="页脚占位符 13"/>
          <p:cNvSpPr>
            <a:spLocks noGrp="1"/>
          </p:cNvSpPr>
          <p:nvPr>
            <p:ph type="ftr" sz="quarter" idx="12"/>
          </p:nvPr>
        </p:nvSpPr>
        <p:spPr/>
        <p:txBody>
          <a:bodyPr/>
          <a:lstStyle/>
          <a:p>
            <a:endParaRPr kumimoji="1"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9" name="内容占位符 8"/>
          <p:cNvSpPr>
            <a:spLocks noGrp="1"/>
          </p:cNvSpPr>
          <p:nvPr>
            <p:ph sz="quarter" idx="1"/>
          </p:nvPr>
        </p:nvSpPr>
        <p:spPr>
          <a:xfrm>
            <a:off x="609600" y="1324639"/>
            <a:ext cx="3886200" cy="38100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1" name="内容占位符 10"/>
          <p:cNvSpPr>
            <a:spLocks noGrp="1"/>
          </p:cNvSpPr>
          <p:nvPr>
            <p:ph sz="quarter" idx="2"/>
          </p:nvPr>
        </p:nvSpPr>
        <p:spPr>
          <a:xfrm>
            <a:off x="4844901" y="1324639"/>
            <a:ext cx="3886200" cy="38100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8" name="日期占位符 7"/>
          <p:cNvSpPr>
            <a:spLocks noGrp="1"/>
          </p:cNvSpPr>
          <p:nvPr>
            <p:ph type="dt" sz="half" idx="15"/>
          </p:nvPr>
        </p:nvSpPr>
        <p:spPr/>
        <p:txBody>
          <a:bodyPr rtlCol="0"/>
          <a:lstStyle/>
          <a:p>
            <a:fld id="{A901176A-9A1D-4C41-8C35-D991FEBD0225}" type="datetimeFigureOut">
              <a:rPr kumimoji="1" lang="zh-CN" altLang="en-US" smtClean="0"/>
              <a:t>18/9/14</a:t>
            </a:fld>
            <a:endParaRPr kumimoji="1" lang="zh-CN" altLang="en-US"/>
          </a:p>
        </p:txBody>
      </p:sp>
      <p:sp>
        <p:nvSpPr>
          <p:cNvPr id="10" name="幻灯片编号占位符 9"/>
          <p:cNvSpPr>
            <a:spLocks noGrp="1"/>
          </p:cNvSpPr>
          <p:nvPr>
            <p:ph type="sldNum" sz="quarter" idx="16"/>
          </p:nvPr>
        </p:nvSpPr>
        <p:spPr/>
        <p:txBody>
          <a:bodyPr rtlCol="0"/>
          <a:lstStyle/>
          <a:p>
            <a:fld id="{FB9F2BEC-076C-344D-8D56-646F75076D3A}" type="slidenum">
              <a:rPr kumimoji="1" lang="zh-CN" altLang="en-US" smtClean="0"/>
              <a:t>‹#›</a:t>
            </a:fld>
            <a:endParaRPr kumimoji="1" lang="zh-CN" altLang="en-US"/>
          </a:p>
        </p:txBody>
      </p:sp>
      <p:sp>
        <p:nvSpPr>
          <p:cNvPr id="12" name="页脚占位符 11"/>
          <p:cNvSpPr>
            <a:spLocks noGrp="1"/>
          </p:cNvSpPr>
          <p:nvPr>
            <p:ph type="ftr" sz="quarter" idx="17"/>
          </p:nvPr>
        </p:nvSpPr>
        <p:spPr/>
        <p:txBody>
          <a:bodyPr rtlCol="0"/>
          <a:lstStyle/>
          <a:p>
            <a:endParaRPr kumimoji="1"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3400" y="227542"/>
            <a:ext cx="8153400" cy="724958"/>
          </a:xfrm>
        </p:spPr>
        <p:txBody>
          <a:bodyPr anchor="ctr"/>
          <a:lstStyle>
            <a:lvl1pPr>
              <a:defRPr/>
            </a:lvl1pPr>
          </a:lstStyle>
          <a:p>
            <a:r>
              <a:rPr kumimoji="0" lang="zh-CN" altLang="en-US" smtClean="0"/>
              <a:t>单击此处编辑母版标题样式</a:t>
            </a:r>
            <a:endParaRPr kumimoji="0" lang="en-US"/>
          </a:p>
        </p:txBody>
      </p:sp>
      <p:sp>
        <p:nvSpPr>
          <p:cNvPr id="11" name="内容占位符 10"/>
          <p:cNvSpPr>
            <a:spLocks noGrp="1"/>
          </p:cNvSpPr>
          <p:nvPr>
            <p:ph sz="quarter" idx="2"/>
          </p:nvPr>
        </p:nvSpPr>
        <p:spPr>
          <a:xfrm>
            <a:off x="609600" y="2032000"/>
            <a:ext cx="3886200" cy="29845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3" name="内容占位符 12"/>
          <p:cNvSpPr>
            <a:spLocks noGrp="1"/>
          </p:cNvSpPr>
          <p:nvPr>
            <p:ph sz="quarter" idx="4"/>
          </p:nvPr>
        </p:nvSpPr>
        <p:spPr>
          <a:xfrm>
            <a:off x="4800600" y="2032000"/>
            <a:ext cx="3886200" cy="29845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0" name="日期占位符 9"/>
          <p:cNvSpPr>
            <a:spLocks noGrp="1"/>
          </p:cNvSpPr>
          <p:nvPr>
            <p:ph type="dt" sz="half" idx="15"/>
          </p:nvPr>
        </p:nvSpPr>
        <p:spPr/>
        <p:txBody>
          <a:bodyPr rtlCol="0"/>
          <a:lstStyle/>
          <a:p>
            <a:fld id="{A901176A-9A1D-4C41-8C35-D991FEBD0225}" type="datetimeFigureOut">
              <a:rPr kumimoji="1" lang="zh-CN" altLang="en-US" smtClean="0"/>
              <a:t>18/9/14</a:t>
            </a:fld>
            <a:endParaRPr kumimoji="1" lang="zh-CN" altLang="en-US"/>
          </a:p>
        </p:txBody>
      </p:sp>
      <p:sp>
        <p:nvSpPr>
          <p:cNvPr id="12" name="幻灯片编号占位符 11"/>
          <p:cNvSpPr>
            <a:spLocks noGrp="1"/>
          </p:cNvSpPr>
          <p:nvPr>
            <p:ph type="sldNum" sz="quarter" idx="16"/>
          </p:nvPr>
        </p:nvSpPr>
        <p:spPr/>
        <p:txBody>
          <a:bodyPr rtlCol="0"/>
          <a:lstStyle/>
          <a:p>
            <a:fld id="{FB9F2BEC-076C-344D-8D56-646F75076D3A}" type="slidenum">
              <a:rPr kumimoji="1" lang="zh-CN" altLang="en-US" smtClean="0"/>
              <a:t>‹#›</a:t>
            </a:fld>
            <a:endParaRPr kumimoji="1" lang="zh-CN" altLang="en-US"/>
          </a:p>
        </p:txBody>
      </p:sp>
      <p:sp>
        <p:nvSpPr>
          <p:cNvPr id="14" name="页脚占位符 13"/>
          <p:cNvSpPr>
            <a:spLocks noGrp="1"/>
          </p:cNvSpPr>
          <p:nvPr>
            <p:ph type="ftr" sz="quarter" idx="17"/>
          </p:nvPr>
        </p:nvSpPr>
        <p:spPr/>
        <p:txBody>
          <a:bodyPr rtlCol="0"/>
          <a:lstStyle/>
          <a:p>
            <a:endParaRPr kumimoji="1" lang="zh-CN" altLang="en-US"/>
          </a:p>
        </p:txBody>
      </p:sp>
      <p:sp>
        <p:nvSpPr>
          <p:cNvPr id="16" name="文本占位符 15"/>
          <p:cNvSpPr>
            <a:spLocks noGrp="1"/>
          </p:cNvSpPr>
          <p:nvPr>
            <p:ph type="body" sz="quarter" idx="1"/>
          </p:nvPr>
        </p:nvSpPr>
        <p:spPr>
          <a:xfrm>
            <a:off x="609600" y="1460500"/>
            <a:ext cx="3886200" cy="5334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5" name="文本占位符 14"/>
          <p:cNvSpPr>
            <a:spLocks noGrp="1"/>
          </p:cNvSpPr>
          <p:nvPr>
            <p:ph type="body" sz="quarter" idx="3"/>
          </p:nvPr>
        </p:nvSpPr>
        <p:spPr>
          <a:xfrm>
            <a:off x="4800600" y="1460500"/>
            <a:ext cx="3886200" cy="53340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lvl1pPr>
              <a:defRPr>
                <a:solidFill>
                  <a:srgbClr val="FFFFFF"/>
                </a:solidFill>
              </a:defRPr>
            </a:lvl1pPr>
          </a:lstStyle>
          <a:p>
            <a:fld id="{FB9F2BEC-076C-344D-8D56-646F75076D3A}" type="slidenum">
              <a:rPr kumimoji="1" lang="zh-CN" altLang="en-US" smtClean="0"/>
              <a:t>‹#›</a:t>
            </a:fld>
            <a:endParaRPr kumimoji="1" lang="zh-CN" alt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a:xfrm>
            <a:off x="0" y="5207000"/>
            <a:ext cx="533400" cy="317500"/>
          </a:xfrm>
        </p:spPr>
        <p:txBody>
          <a:bodyPr/>
          <a:lstStyle>
            <a:lvl1pPr>
              <a:defRPr>
                <a:solidFill>
                  <a:schemeClr val="tx2"/>
                </a:solidFill>
              </a:defRPr>
            </a:lvl1pPr>
          </a:lstStyle>
          <a:p>
            <a:fld id="{FB9F2BEC-076C-344D-8D56-646F75076D3A}" type="slidenum">
              <a:rPr kumimoji="1" lang="zh-CN" altLang="en-US" smtClean="0"/>
              <a:t>‹#›</a:t>
            </a:fld>
            <a:endParaRPr kumimoji="1" lang="zh-CN" alt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27542"/>
            <a:ext cx="8077200" cy="724958"/>
          </a:xfrm>
        </p:spPr>
        <p:txBody>
          <a:bodyPr anchor="ctr"/>
          <a:lstStyle>
            <a:lvl1pPr algn="l">
              <a:buNone/>
              <a:defRPr sz="4400" b="0"/>
            </a:lvl1p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A901176A-9A1D-4C41-8C35-D991FEBD0225}" type="datetimeFigureOut">
              <a:rPr kumimoji="1" lang="zh-CN" altLang="en-US" smtClean="0"/>
              <a:t>18/9/14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3" name="文本占位符 2"/>
          <p:cNvSpPr>
            <a:spLocks noGrp="1"/>
          </p:cNvSpPr>
          <p:nvPr>
            <p:ph type="body" idx="2"/>
          </p:nvPr>
        </p:nvSpPr>
        <p:spPr>
          <a:xfrm>
            <a:off x="609600" y="1460500"/>
            <a:ext cx="1600200" cy="36195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9" name="内容占位符 8"/>
          <p:cNvSpPr>
            <a:spLocks noGrp="1"/>
          </p:cNvSpPr>
          <p:nvPr>
            <p:ph sz="quarter" idx="1"/>
          </p:nvPr>
        </p:nvSpPr>
        <p:spPr>
          <a:xfrm>
            <a:off x="2362200" y="1460500"/>
            <a:ext cx="6400800" cy="36830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600200" y="4572000"/>
            <a:ext cx="7315200" cy="5715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8" name="矩形 7"/>
          <p:cNvSpPr/>
          <p:nvPr/>
        </p:nvSpPr>
        <p:spPr bwMode="white">
          <a:xfrm>
            <a:off x="-9144" y="381000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3886200"/>
            <a:ext cx="1463040"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3878580"/>
            <a:ext cx="7598664"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600200" y="3873500"/>
            <a:ext cx="7315200" cy="571500"/>
          </a:xfrm>
        </p:spPr>
        <p:txBody>
          <a:bodyPr anchor="ctr"/>
          <a:lstStyle>
            <a:lvl1pPr algn="l">
              <a:buNone/>
              <a:defRPr sz="2800" b="0">
                <a:solidFill>
                  <a:srgbClr val="FFFFFF"/>
                </a:solidFill>
              </a:defRPr>
            </a:lvl1pPr>
          </a:lstStyle>
          <a:p>
            <a:r>
              <a:rPr kumimoji="0" lang="zh-CN" altLang="en-US" smtClean="0"/>
              <a:t>单击此处编辑母版标题样式</a:t>
            </a:r>
            <a:endParaRPr kumimoji="0" lang="en-US"/>
          </a:p>
        </p:txBody>
      </p:sp>
      <p:sp>
        <p:nvSpPr>
          <p:cNvPr id="11" name="矩形 10"/>
          <p:cNvSpPr/>
          <p:nvPr/>
        </p:nvSpPr>
        <p:spPr bwMode="white">
          <a:xfrm>
            <a:off x="1447800" y="0"/>
            <a:ext cx="100584" cy="572262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占位符 11"/>
          <p:cNvSpPr>
            <a:spLocks noGrp="1"/>
          </p:cNvSpPr>
          <p:nvPr>
            <p:ph type="dt" sz="half" idx="10"/>
          </p:nvPr>
        </p:nvSpPr>
        <p:spPr>
          <a:xfrm>
            <a:off x="6248400" y="5207000"/>
            <a:ext cx="2667000" cy="304271"/>
          </a:xfrm>
        </p:spPr>
        <p:txBody>
          <a:bodyPr rtlCol="0"/>
          <a:lstStyle/>
          <a:p>
            <a:fld id="{A901176A-9A1D-4C41-8C35-D991FEBD0225}" type="datetimeFigureOut">
              <a:rPr kumimoji="1" lang="zh-CN" altLang="en-US" smtClean="0"/>
              <a:t>18/9/14</a:t>
            </a:fld>
            <a:endParaRPr kumimoji="1" lang="zh-CN" altLang="en-US"/>
          </a:p>
        </p:txBody>
      </p:sp>
      <p:sp>
        <p:nvSpPr>
          <p:cNvPr id="13" name="幻灯片编号占位符 12"/>
          <p:cNvSpPr>
            <a:spLocks noGrp="1"/>
          </p:cNvSpPr>
          <p:nvPr>
            <p:ph type="sldNum" sz="quarter" idx="11"/>
          </p:nvPr>
        </p:nvSpPr>
        <p:spPr>
          <a:xfrm>
            <a:off x="0" y="3889374"/>
            <a:ext cx="1447800" cy="552982"/>
          </a:xfrm>
        </p:spPr>
        <p:txBody>
          <a:bodyPr rtlCol="0"/>
          <a:lstStyle>
            <a:lvl1pPr>
              <a:defRPr sz="2800"/>
            </a:lvl1pPr>
          </a:lstStyle>
          <a:p>
            <a:fld id="{FB9F2BEC-076C-344D-8D56-646F75076D3A}" type="slidenum">
              <a:rPr kumimoji="1" lang="zh-CN" altLang="en-US" smtClean="0"/>
              <a:t>‹#›</a:t>
            </a:fld>
            <a:endParaRPr kumimoji="1" lang="zh-CN" altLang="en-US"/>
          </a:p>
        </p:txBody>
      </p:sp>
      <p:sp>
        <p:nvSpPr>
          <p:cNvPr id="14" name="页脚占位符 13"/>
          <p:cNvSpPr>
            <a:spLocks noGrp="1"/>
          </p:cNvSpPr>
          <p:nvPr>
            <p:ph type="ftr" sz="quarter" idx="12"/>
          </p:nvPr>
        </p:nvSpPr>
        <p:spPr>
          <a:xfrm>
            <a:off x="1600200" y="5206839"/>
            <a:ext cx="4572000" cy="304271"/>
          </a:xfrm>
        </p:spPr>
        <p:txBody>
          <a:bodyPr rtlCol="0"/>
          <a:lstStyle/>
          <a:p>
            <a:endParaRPr kumimoji="1" lang="zh-CN" altLang="en-US"/>
          </a:p>
        </p:txBody>
      </p:sp>
      <p:sp>
        <p:nvSpPr>
          <p:cNvPr id="3" name="图片占位符 2"/>
          <p:cNvSpPr>
            <a:spLocks noGrp="1"/>
          </p:cNvSpPr>
          <p:nvPr>
            <p:ph type="pic" idx="1"/>
          </p:nvPr>
        </p:nvSpPr>
        <p:spPr>
          <a:xfrm>
            <a:off x="1560576" y="0"/>
            <a:ext cx="7583424" cy="3807460"/>
          </a:xfrm>
          <a:solidFill>
            <a:schemeClr val="accent1">
              <a:tint val="40000"/>
            </a:schemeClr>
          </a:solidFill>
          <a:ln>
            <a:noFill/>
          </a:ln>
        </p:spPr>
        <p:txBody>
          <a:bodyPr/>
          <a:lstStyle>
            <a:lvl1pPr marL="0" indent="0">
              <a:buNone/>
              <a:defRPr sz="3200"/>
            </a:lvl1pPr>
          </a:lstStyle>
          <a:p>
            <a:r>
              <a:rPr kumimoji="0" lang="zh-CN" altLang="en-US" smtClean="0"/>
              <a:t>将图片拖动到占位符，或单击添加图标</a:t>
            </a:r>
            <a:endParaRPr kumimoji="0"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190500"/>
            <a:ext cx="8153400" cy="8255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12648" y="1333500"/>
            <a:ext cx="8153400" cy="377190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二级</a:t>
            </a:r>
          </a:p>
          <a:p>
            <a:pPr lvl="2" eaLnBrk="1" latinLnBrk="0" hangingPunct="1"/>
            <a:r>
              <a:rPr kumimoji="0" lang="zh-CN" altLang="en-US" smtClean="0"/>
              <a:t>三级</a:t>
            </a:r>
          </a:p>
          <a:p>
            <a:pPr lvl="3" eaLnBrk="1" latinLnBrk="0" hangingPunct="1"/>
            <a:r>
              <a:rPr kumimoji="0" lang="zh-CN" altLang="en-US" smtClean="0"/>
              <a:t>四级</a:t>
            </a:r>
          </a:p>
          <a:p>
            <a:pPr lvl="4" eaLnBrk="1" latinLnBrk="0" hangingPunct="1"/>
            <a:r>
              <a:rPr kumimoji="0" lang="zh-CN" altLang="en-US" smtClean="0"/>
              <a:t>五级</a:t>
            </a:r>
            <a:endParaRPr kumimoji="0" lang="en-US"/>
          </a:p>
        </p:txBody>
      </p:sp>
      <p:sp>
        <p:nvSpPr>
          <p:cNvPr id="14" name="日期占位符 13"/>
          <p:cNvSpPr>
            <a:spLocks noGrp="1"/>
          </p:cNvSpPr>
          <p:nvPr>
            <p:ph type="dt" sz="half" idx="2"/>
          </p:nvPr>
        </p:nvSpPr>
        <p:spPr>
          <a:xfrm>
            <a:off x="6096000" y="5207000"/>
            <a:ext cx="2667000" cy="304271"/>
          </a:xfrm>
          <a:prstGeom prst="rect">
            <a:avLst/>
          </a:prstGeom>
        </p:spPr>
        <p:txBody>
          <a:bodyPr vert="horz" anchor="ctr" anchorCtr="0"/>
          <a:lstStyle>
            <a:lvl1pPr algn="l" eaLnBrk="1" latinLnBrk="0" hangingPunct="1">
              <a:defRPr kumimoji="0" sz="1400">
                <a:solidFill>
                  <a:schemeClr val="tx2"/>
                </a:solidFill>
              </a:defRPr>
            </a:lvl1pPr>
          </a:lstStyle>
          <a:p>
            <a:fld id="{A901176A-9A1D-4C41-8C35-D991FEBD0225}" type="datetimeFigureOut">
              <a:rPr kumimoji="1" lang="zh-CN" altLang="en-US" smtClean="0"/>
              <a:t>18/9/14</a:t>
            </a:fld>
            <a:endParaRPr kumimoji="1" lang="zh-CN" altLang="en-US"/>
          </a:p>
        </p:txBody>
      </p:sp>
      <p:sp>
        <p:nvSpPr>
          <p:cNvPr id="3" name="页脚占位符 2"/>
          <p:cNvSpPr>
            <a:spLocks noGrp="1"/>
          </p:cNvSpPr>
          <p:nvPr>
            <p:ph type="ftr" sz="quarter" idx="3"/>
          </p:nvPr>
        </p:nvSpPr>
        <p:spPr>
          <a:xfrm>
            <a:off x="609601" y="5206839"/>
            <a:ext cx="5421083" cy="304271"/>
          </a:xfrm>
          <a:prstGeom prst="rect">
            <a:avLst/>
          </a:prstGeom>
        </p:spPr>
        <p:txBody>
          <a:bodyPr vert="horz" anchor="ctr"/>
          <a:lstStyle>
            <a:lvl1pPr algn="r" eaLnBrk="1" latinLnBrk="0" hangingPunct="1">
              <a:defRPr kumimoji="0" sz="1400">
                <a:solidFill>
                  <a:schemeClr val="tx2"/>
                </a:solidFill>
              </a:defRPr>
            </a:lvl1pPr>
          </a:lstStyle>
          <a:p>
            <a:endParaRPr kumimoji="1" lang="zh-CN" altLang="en-US"/>
          </a:p>
        </p:txBody>
      </p:sp>
      <p:sp>
        <p:nvSpPr>
          <p:cNvPr id="7" name="矩形 6"/>
          <p:cNvSpPr/>
          <p:nvPr/>
        </p:nvSpPr>
        <p:spPr bwMode="white">
          <a:xfrm>
            <a:off x="0" y="1028700"/>
            <a:ext cx="9144000" cy="2667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066800"/>
            <a:ext cx="533400" cy="190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1066800"/>
            <a:ext cx="8553450" cy="190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幻灯片编号占位符 22"/>
          <p:cNvSpPr>
            <a:spLocks noGrp="1"/>
          </p:cNvSpPr>
          <p:nvPr>
            <p:ph type="sldNum" sz="quarter" idx="4"/>
          </p:nvPr>
        </p:nvSpPr>
        <p:spPr>
          <a:xfrm>
            <a:off x="0" y="1060185"/>
            <a:ext cx="533400" cy="203730"/>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B9F2BEC-076C-344D-8D56-646F75076D3A}"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www.xiami.com/song/1773706270" TargetMode="External"/><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0867" y="3365500"/>
            <a:ext cx="8678333" cy="1524000"/>
          </a:xfrm>
        </p:spPr>
        <p:txBody>
          <a:bodyPr>
            <a:normAutofit fontScale="90000"/>
          </a:bodyPr>
          <a:lstStyle/>
          <a:p>
            <a:pPr algn="ctr"/>
            <a:r>
              <a:rPr lang="zh-CN" altLang="en-US" dirty="0" smtClean="0">
                <a:latin typeface="Microsoft YaHei"/>
                <a:ea typeface="Microsoft YaHei"/>
                <a:cs typeface="Microsoft YaHei"/>
              </a:rPr>
              <a:t>不要温和地走进静谧</a:t>
            </a:r>
            <a:r>
              <a:rPr lang="zh-CN" altLang="en-US" dirty="0">
                <a:latin typeface="Microsoft YaHei"/>
                <a:ea typeface="Microsoft YaHei"/>
                <a:cs typeface="Microsoft YaHei"/>
              </a:rPr>
              <a:t>的良夜</a:t>
            </a:r>
            <a:br>
              <a:rPr lang="zh-CN" altLang="en-US" dirty="0">
                <a:latin typeface="Microsoft YaHei"/>
                <a:ea typeface="Microsoft YaHei"/>
                <a:cs typeface="Microsoft YaHei"/>
              </a:rPr>
            </a:br>
            <a:r>
              <a:rPr lang="en-US" altLang="zh-CN" sz="2700" dirty="0" smtClean="0">
                <a:latin typeface="Microsoft YaHei"/>
                <a:ea typeface="Microsoft YaHei"/>
                <a:cs typeface="Microsoft YaHei"/>
              </a:rPr>
              <a:t>Do </a:t>
            </a:r>
            <a:r>
              <a:rPr lang="en-US" altLang="zh-CN" sz="2700" dirty="0">
                <a:latin typeface="Microsoft YaHei"/>
                <a:ea typeface="Microsoft YaHei"/>
                <a:cs typeface="Microsoft YaHei"/>
              </a:rPr>
              <a:t>not go gentle into that good </a:t>
            </a:r>
            <a:r>
              <a:rPr lang="en-US" altLang="zh-CN" sz="2700" dirty="0" smtClean="0">
                <a:latin typeface="Microsoft YaHei"/>
                <a:ea typeface="Microsoft YaHei"/>
                <a:cs typeface="Microsoft YaHei"/>
              </a:rPr>
              <a:t>night</a:t>
            </a:r>
            <a:br>
              <a:rPr lang="en-US" altLang="zh-CN" sz="2700" dirty="0" smtClean="0">
                <a:latin typeface="Microsoft YaHei"/>
                <a:ea typeface="Microsoft YaHei"/>
                <a:cs typeface="Microsoft YaHei"/>
              </a:rPr>
            </a:br>
            <a:r>
              <a:rPr kumimoji="1" lang="zh-CN" altLang="en-US" sz="2800" dirty="0">
                <a:latin typeface="Microsoft YaHei"/>
                <a:ea typeface="Microsoft YaHei"/>
                <a:cs typeface="Microsoft YaHei"/>
              </a:rPr>
              <a:t> </a:t>
            </a:r>
            <a:r>
              <a:rPr kumimoji="1" lang="en-US" altLang="zh-CN" sz="2800" dirty="0" smtClean="0">
                <a:latin typeface="Microsoft YaHei"/>
                <a:ea typeface="Microsoft YaHei"/>
                <a:cs typeface="Microsoft YaHei"/>
              </a:rPr>
              <a:t/>
            </a:r>
            <a:br>
              <a:rPr kumimoji="1" lang="en-US" altLang="zh-CN" sz="2800" dirty="0" smtClean="0">
                <a:latin typeface="Microsoft YaHei"/>
                <a:ea typeface="Microsoft YaHei"/>
                <a:cs typeface="Microsoft YaHei"/>
              </a:rPr>
            </a:br>
            <a:r>
              <a:rPr kumimoji="1" lang="zh-CN" altLang="en-US" sz="2800" dirty="0" smtClean="0">
                <a:latin typeface="Microsoft YaHei"/>
                <a:ea typeface="Microsoft YaHei"/>
                <a:cs typeface="Microsoft YaHei"/>
              </a:rPr>
              <a:t>王成军</a:t>
            </a:r>
            <a:r>
              <a:rPr kumimoji="1" lang="en-US" altLang="zh-CN" sz="2800" dirty="0" smtClean="0">
                <a:latin typeface="Microsoft YaHei"/>
                <a:ea typeface="Microsoft YaHei"/>
                <a:cs typeface="Microsoft YaHei"/>
              </a:rPr>
              <a:t> </a:t>
            </a:r>
            <a:r>
              <a:rPr kumimoji="1" lang="zh-CN" altLang="en-US" sz="2800" dirty="0" smtClean="0">
                <a:latin typeface="Microsoft YaHei"/>
                <a:ea typeface="Microsoft YaHei"/>
                <a:cs typeface="Microsoft YaHei"/>
              </a:rPr>
              <a:t> </a:t>
            </a:r>
            <a:r>
              <a:rPr lang="en-US" altLang="zh-CN" sz="2700" dirty="0" smtClean="0">
                <a:latin typeface="Microsoft YaHei"/>
                <a:ea typeface="Microsoft YaHei"/>
                <a:cs typeface="Microsoft YaHei"/>
              </a:rPr>
              <a:t/>
            </a:r>
            <a:br>
              <a:rPr lang="en-US" altLang="zh-CN" sz="2700" dirty="0" smtClean="0">
                <a:latin typeface="Microsoft YaHei"/>
                <a:ea typeface="Microsoft YaHei"/>
                <a:cs typeface="Microsoft YaHei"/>
              </a:rPr>
            </a:br>
            <a:r>
              <a:rPr lang="zh-CN" altLang="zh-CN" sz="2700" dirty="0" smtClean="0">
                <a:latin typeface="Microsoft YaHei"/>
                <a:ea typeface="Microsoft YaHei"/>
                <a:cs typeface="Microsoft YaHei"/>
              </a:rPr>
              <a:t>2</a:t>
            </a:r>
            <a:r>
              <a:rPr lang="en-US" altLang="zh-CN" sz="2700" dirty="0" smtClean="0">
                <a:latin typeface="Microsoft YaHei"/>
                <a:ea typeface="Microsoft YaHei"/>
                <a:cs typeface="Microsoft YaHei"/>
              </a:rPr>
              <a:t>018</a:t>
            </a:r>
            <a:r>
              <a:rPr lang="zh-CN" altLang="en-US" sz="2700" dirty="0" smtClean="0">
                <a:latin typeface="Microsoft YaHei"/>
                <a:ea typeface="Microsoft YaHei"/>
                <a:cs typeface="Microsoft YaHei"/>
              </a:rPr>
              <a:t>级研究生开学典礼</a:t>
            </a:r>
            <a:endParaRPr kumimoji="1" lang="zh-CN" altLang="en-US" sz="2700" dirty="0">
              <a:latin typeface="Microsoft YaHei"/>
              <a:ea typeface="Microsoft YaHei"/>
              <a:cs typeface="Microsoft YaHei"/>
            </a:endParaRPr>
          </a:p>
        </p:txBody>
      </p:sp>
      <p:pic>
        <p:nvPicPr>
          <p:cNvPr id="5" name="图片 4"/>
          <p:cNvPicPr>
            <a:picLocks noChangeAspect="1"/>
          </p:cNvPicPr>
          <p:nvPr/>
        </p:nvPicPr>
        <p:blipFill>
          <a:blip r:embed="rId2"/>
          <a:stretch>
            <a:fillRect/>
          </a:stretch>
        </p:blipFill>
        <p:spPr>
          <a:xfrm>
            <a:off x="160867" y="547841"/>
            <a:ext cx="2080385" cy="2204401"/>
          </a:xfrm>
          <a:prstGeom prst="rect">
            <a:avLst/>
          </a:prstGeom>
        </p:spPr>
      </p:pic>
      <p:pic>
        <p:nvPicPr>
          <p:cNvPr id="6" name="图片 5"/>
          <p:cNvPicPr>
            <a:picLocks noChangeAspect="1"/>
          </p:cNvPicPr>
          <p:nvPr/>
        </p:nvPicPr>
        <p:blipFill>
          <a:blip r:embed="rId3"/>
          <a:stretch>
            <a:fillRect/>
          </a:stretch>
        </p:blipFill>
        <p:spPr>
          <a:xfrm>
            <a:off x="1933187" y="-35880"/>
            <a:ext cx="1902544" cy="1902544"/>
          </a:xfrm>
          <a:prstGeom prst="rect">
            <a:avLst/>
          </a:prstGeom>
        </p:spPr>
      </p:pic>
      <p:pic>
        <p:nvPicPr>
          <p:cNvPr id="7" name="图片 6"/>
          <p:cNvPicPr>
            <a:picLocks noChangeAspect="1"/>
          </p:cNvPicPr>
          <p:nvPr/>
        </p:nvPicPr>
        <p:blipFill>
          <a:blip r:embed="rId4"/>
          <a:stretch>
            <a:fillRect/>
          </a:stretch>
        </p:blipFill>
        <p:spPr>
          <a:xfrm>
            <a:off x="5326584" y="46565"/>
            <a:ext cx="2846206" cy="1600200"/>
          </a:xfrm>
          <a:prstGeom prst="rect">
            <a:avLst/>
          </a:prstGeom>
        </p:spPr>
      </p:pic>
      <p:pic>
        <p:nvPicPr>
          <p:cNvPr id="8" name="图片 7"/>
          <p:cNvPicPr>
            <a:picLocks noChangeAspect="1"/>
          </p:cNvPicPr>
          <p:nvPr/>
        </p:nvPicPr>
        <p:blipFill>
          <a:blip r:embed="rId5"/>
          <a:stretch>
            <a:fillRect/>
          </a:stretch>
        </p:blipFill>
        <p:spPr>
          <a:xfrm>
            <a:off x="6301907" y="1250125"/>
            <a:ext cx="2692681" cy="1513472"/>
          </a:xfrm>
          <a:prstGeom prst="rect">
            <a:avLst/>
          </a:prstGeom>
        </p:spPr>
      </p:pic>
      <p:pic>
        <p:nvPicPr>
          <p:cNvPr id="9" name="图片 8"/>
          <p:cNvPicPr>
            <a:picLocks noChangeAspect="1"/>
          </p:cNvPicPr>
          <p:nvPr/>
        </p:nvPicPr>
        <p:blipFill>
          <a:blip r:embed="rId6"/>
          <a:stretch>
            <a:fillRect/>
          </a:stretch>
        </p:blipFill>
        <p:spPr>
          <a:xfrm>
            <a:off x="3278362" y="710280"/>
            <a:ext cx="2449284" cy="2070100"/>
          </a:xfrm>
          <a:prstGeom prst="rect">
            <a:avLst/>
          </a:prstGeom>
        </p:spPr>
      </p:pic>
      <p:pic>
        <p:nvPicPr>
          <p:cNvPr id="11" name="图片 10"/>
          <p:cNvPicPr>
            <a:picLocks noChangeAspect="1"/>
          </p:cNvPicPr>
          <p:nvPr/>
        </p:nvPicPr>
        <p:blipFill>
          <a:blip r:embed="rId7"/>
          <a:stretch>
            <a:fillRect/>
          </a:stretch>
        </p:blipFill>
        <p:spPr>
          <a:xfrm>
            <a:off x="2652139" y="5138100"/>
            <a:ext cx="3134111" cy="475098"/>
          </a:xfrm>
          <a:prstGeom prst="rect">
            <a:avLst/>
          </a:prstGeom>
        </p:spPr>
      </p:pic>
      <p:pic>
        <p:nvPicPr>
          <p:cNvPr id="12" name="图片 11"/>
          <p:cNvPicPr>
            <a:picLocks noChangeAspect="1"/>
          </p:cNvPicPr>
          <p:nvPr/>
        </p:nvPicPr>
        <p:blipFill rotWithShape="1">
          <a:blip r:embed="rId8"/>
          <a:srcRect r="64558"/>
          <a:stretch/>
        </p:blipFill>
        <p:spPr>
          <a:xfrm>
            <a:off x="6025658" y="4987828"/>
            <a:ext cx="698921" cy="727172"/>
          </a:xfrm>
          <a:prstGeom prst="rect">
            <a:avLst/>
          </a:prstGeom>
        </p:spPr>
      </p:pic>
      <p:pic>
        <p:nvPicPr>
          <p:cNvPr id="10" name="图片 9"/>
          <p:cNvPicPr>
            <a:picLocks noChangeAspect="1"/>
          </p:cNvPicPr>
          <p:nvPr/>
        </p:nvPicPr>
        <p:blipFill rotWithShape="1">
          <a:blip r:embed="rId8"/>
          <a:srcRect l="33736" b="48987"/>
          <a:stretch/>
        </p:blipFill>
        <p:spPr>
          <a:xfrm>
            <a:off x="6791659" y="4939600"/>
            <a:ext cx="2202929" cy="625370"/>
          </a:xfrm>
          <a:prstGeom prst="rect">
            <a:avLst/>
          </a:prstGeom>
        </p:spPr>
      </p:pic>
      <p:pic>
        <p:nvPicPr>
          <p:cNvPr id="13" name="图片 12"/>
          <p:cNvPicPr>
            <a:picLocks noChangeAspect="1"/>
          </p:cNvPicPr>
          <p:nvPr/>
        </p:nvPicPr>
        <p:blipFill rotWithShape="1">
          <a:blip r:embed="rId8"/>
          <a:srcRect l="36263" t="49644" b="1"/>
          <a:stretch/>
        </p:blipFill>
        <p:spPr>
          <a:xfrm>
            <a:off x="-22739" y="5073796"/>
            <a:ext cx="2353652" cy="685680"/>
          </a:xfrm>
          <a:prstGeom prst="rect">
            <a:avLst/>
          </a:prstGeom>
        </p:spPr>
      </p:pic>
    </p:spTree>
    <p:extLst>
      <p:ext uri="{BB962C8B-B14F-4D97-AF65-F5344CB8AC3E}">
        <p14:creationId xmlns:p14="http://schemas.microsoft.com/office/powerpoint/2010/main" val="16480429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kumimoji="1" lang="en-US" altLang="zh-CN" dirty="0" smtClean="0"/>
              <a:t>Be</a:t>
            </a:r>
            <a:r>
              <a:rPr kumimoji="1" lang="zh-CN" altLang="en-US" dirty="0" smtClean="0"/>
              <a:t> </a:t>
            </a:r>
            <a:r>
              <a:rPr kumimoji="1" lang="en-US" altLang="zh-CN" dirty="0" smtClean="0"/>
              <a:t>Smart!</a:t>
            </a:r>
            <a:endParaRPr kumimoji="1" lang="zh-CN" altLang="en-US" dirty="0"/>
          </a:p>
        </p:txBody>
      </p:sp>
      <p:sp>
        <p:nvSpPr>
          <p:cNvPr id="2" name="内容占位符 1"/>
          <p:cNvSpPr>
            <a:spLocks noGrp="1"/>
          </p:cNvSpPr>
          <p:nvPr>
            <p:ph sz="quarter" idx="1"/>
          </p:nvPr>
        </p:nvSpPr>
        <p:spPr>
          <a:xfrm>
            <a:off x="160583" y="1306287"/>
            <a:ext cx="8671381" cy="4273326"/>
          </a:xfrm>
        </p:spPr>
        <p:txBody>
          <a:bodyPr>
            <a:normAutofit fontScale="92500"/>
          </a:bodyPr>
          <a:lstStyle/>
          <a:p>
            <a:r>
              <a:rPr lang="en-US" altLang="zh-CN" dirty="0"/>
              <a:t>1. Create specific, clear goals that are based around these questions: </a:t>
            </a:r>
            <a:endParaRPr lang="en-US" altLang="zh-CN" dirty="0" smtClean="0"/>
          </a:p>
          <a:p>
            <a:pPr lvl="2">
              <a:buFont typeface="Wingdings" charset="2"/>
              <a:buChar char="Ø"/>
            </a:pPr>
            <a:r>
              <a:rPr lang="en-US" altLang="zh-CN" dirty="0" smtClean="0"/>
              <a:t>What </a:t>
            </a:r>
            <a:r>
              <a:rPr lang="en-US" altLang="zh-CN" dirty="0"/>
              <a:t>do I want to accomplish</a:t>
            </a:r>
            <a:r>
              <a:rPr lang="en-US" altLang="zh-CN" dirty="0" smtClean="0"/>
              <a:t>?</a:t>
            </a:r>
          </a:p>
          <a:p>
            <a:pPr lvl="2">
              <a:buFont typeface="Wingdings" charset="2"/>
              <a:buChar char="Ø"/>
            </a:pPr>
            <a:r>
              <a:rPr lang="en-US" altLang="zh-CN" dirty="0" smtClean="0"/>
              <a:t> </a:t>
            </a:r>
            <a:r>
              <a:rPr lang="en-US" altLang="zh-CN" dirty="0"/>
              <a:t>Why is this goal important? </a:t>
            </a:r>
            <a:endParaRPr lang="en-US" altLang="zh-CN" dirty="0" smtClean="0"/>
          </a:p>
          <a:p>
            <a:pPr lvl="2">
              <a:buFont typeface="Wingdings" charset="2"/>
              <a:buChar char="Ø"/>
            </a:pPr>
            <a:r>
              <a:rPr lang="en-US" altLang="zh-CN" dirty="0" smtClean="0"/>
              <a:t>Who </a:t>
            </a:r>
            <a:r>
              <a:rPr lang="en-US" altLang="zh-CN" dirty="0"/>
              <a:t>is involved? </a:t>
            </a:r>
            <a:endParaRPr lang="en-US" altLang="zh-CN" dirty="0" smtClean="0"/>
          </a:p>
          <a:p>
            <a:pPr lvl="2">
              <a:buFont typeface="Wingdings" charset="2"/>
              <a:buChar char="Ø"/>
            </a:pPr>
            <a:r>
              <a:rPr lang="en-US" altLang="zh-CN" dirty="0" smtClean="0"/>
              <a:t>Where </a:t>
            </a:r>
            <a:r>
              <a:rPr lang="en-US" altLang="zh-CN" dirty="0"/>
              <a:t>do I need to be? </a:t>
            </a:r>
            <a:endParaRPr lang="en-US" altLang="zh-CN" dirty="0" smtClean="0"/>
          </a:p>
          <a:p>
            <a:pPr lvl="2">
              <a:buFont typeface="Wingdings" charset="2"/>
              <a:buChar char="Ø"/>
            </a:pPr>
            <a:r>
              <a:rPr lang="en-US" altLang="zh-CN" dirty="0" smtClean="0"/>
              <a:t>Which </a:t>
            </a:r>
            <a:r>
              <a:rPr lang="en-US" altLang="zh-CN" dirty="0"/>
              <a:t>resources or limits are involved? </a:t>
            </a:r>
          </a:p>
          <a:p>
            <a:pPr marL="282575" lvl="1" indent="0">
              <a:buNone/>
            </a:pPr>
            <a:r>
              <a:rPr lang="en-US" altLang="zh-CN" dirty="0" smtClean="0"/>
              <a:t>If</a:t>
            </a:r>
            <a:r>
              <a:rPr lang="en-US" altLang="zh-CN" dirty="0"/>
              <a:t>, for example, you want to improve your writing skills, you might consider what you will do, who can help you, when you can do what's required and what improved writing skills would look like</a:t>
            </a:r>
            <a:r>
              <a:rPr lang="en-US" altLang="zh-CN" dirty="0" smtClean="0"/>
              <a:t>.</a:t>
            </a:r>
            <a:endParaRPr lang="zh-CN" altLang="en-US" dirty="0"/>
          </a:p>
        </p:txBody>
      </p:sp>
      <p:sp>
        <p:nvSpPr>
          <p:cNvPr id="4" name="文本框 3"/>
          <p:cNvSpPr txBox="1"/>
          <p:nvPr/>
        </p:nvSpPr>
        <p:spPr>
          <a:xfrm>
            <a:off x="4342686" y="2574440"/>
            <a:ext cx="4801314" cy="120032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zh-CN" altLang="en-US" sz="3600" dirty="0" smtClean="0"/>
              <a:t>如果你知道往哪里走，</a:t>
            </a:r>
            <a:endParaRPr kumimoji="1" lang="en-US" altLang="zh-CN" sz="3600" dirty="0" smtClean="0"/>
          </a:p>
          <a:p>
            <a:r>
              <a:rPr kumimoji="1" lang="zh-CN" altLang="en-US" sz="3600" dirty="0" smtClean="0"/>
              <a:t>全世界都会给你让步</a:t>
            </a:r>
            <a:r>
              <a:rPr kumimoji="1" lang="zh-CN" altLang="zh-CN" sz="3600" dirty="0"/>
              <a:t>！</a:t>
            </a:r>
            <a:endParaRPr kumimoji="1" lang="zh-CN" altLang="en-US" sz="3600" dirty="0"/>
          </a:p>
        </p:txBody>
      </p:sp>
      <p:sp>
        <p:nvSpPr>
          <p:cNvPr id="5" name="文本框 4"/>
          <p:cNvSpPr txBox="1"/>
          <p:nvPr/>
        </p:nvSpPr>
        <p:spPr>
          <a:xfrm>
            <a:off x="6009523" y="1812074"/>
            <a:ext cx="1826141" cy="58477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zh-CN" altLang="en-US" sz="3200" dirty="0" smtClean="0"/>
              <a:t>大愿望术</a:t>
            </a:r>
            <a:endParaRPr kumimoji="1" lang="zh-CN" altLang="en-US" sz="3200" dirty="0"/>
          </a:p>
        </p:txBody>
      </p:sp>
    </p:spTree>
    <p:extLst>
      <p:ext uri="{BB962C8B-B14F-4D97-AF65-F5344CB8AC3E}">
        <p14:creationId xmlns:p14="http://schemas.microsoft.com/office/powerpoint/2010/main" val="27817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kumimoji="1" lang="en-US" altLang="zh-CN" dirty="0" smtClean="0"/>
              <a:t>Be</a:t>
            </a:r>
            <a:r>
              <a:rPr kumimoji="1" lang="zh-CN" altLang="en-US" dirty="0" smtClean="0"/>
              <a:t> </a:t>
            </a:r>
            <a:r>
              <a:rPr kumimoji="1" lang="en-US" altLang="zh-CN" dirty="0" smtClean="0"/>
              <a:t>Smart!</a:t>
            </a:r>
            <a:endParaRPr kumimoji="1" lang="zh-CN" altLang="en-US" dirty="0"/>
          </a:p>
        </p:txBody>
      </p:sp>
      <p:sp>
        <p:nvSpPr>
          <p:cNvPr id="2" name="内容占位符 1"/>
          <p:cNvSpPr>
            <a:spLocks noGrp="1"/>
          </p:cNvSpPr>
          <p:nvPr>
            <p:ph sz="quarter" idx="1"/>
          </p:nvPr>
        </p:nvSpPr>
        <p:spPr>
          <a:xfrm>
            <a:off x="160583" y="1306287"/>
            <a:ext cx="8671381" cy="4273326"/>
          </a:xfrm>
        </p:spPr>
        <p:txBody>
          <a:bodyPr>
            <a:normAutofit/>
          </a:bodyPr>
          <a:lstStyle/>
          <a:p>
            <a:r>
              <a:rPr lang="en-US" altLang="zh-CN" dirty="0" smtClean="0"/>
              <a:t>2</a:t>
            </a:r>
            <a:r>
              <a:rPr lang="en-US" altLang="zh-CN" dirty="0"/>
              <a:t>. Establish concrete criteria for measuring your progress. </a:t>
            </a:r>
            <a:endParaRPr lang="en-US" altLang="zh-CN" dirty="0" smtClean="0"/>
          </a:p>
          <a:p>
            <a:pPr marL="1026795" lvl="2" indent="-457200">
              <a:buFont typeface="+mj-lt"/>
              <a:buAutoNum type="arabicPeriod"/>
            </a:pPr>
            <a:r>
              <a:rPr lang="en-US" altLang="zh-CN" dirty="0" smtClean="0">
                <a:solidFill>
                  <a:srgbClr val="C64847"/>
                </a:solidFill>
              </a:rPr>
              <a:t>Write </a:t>
            </a:r>
            <a:r>
              <a:rPr lang="en-US" altLang="zh-CN" dirty="0">
                <a:solidFill>
                  <a:srgbClr val="C64847"/>
                </a:solidFill>
              </a:rPr>
              <a:t>down each step </a:t>
            </a:r>
            <a:r>
              <a:rPr lang="en-US" altLang="zh-CN" dirty="0"/>
              <a:t>you will need to take </a:t>
            </a:r>
          </a:p>
          <a:p>
            <a:pPr marL="1026795" lvl="2" indent="-457200">
              <a:buFont typeface="+mj-lt"/>
              <a:buAutoNum type="arabicPeriod"/>
            </a:pPr>
            <a:r>
              <a:rPr lang="en-US" altLang="zh-CN" dirty="0" smtClean="0"/>
              <a:t>Write</a:t>
            </a:r>
            <a:r>
              <a:rPr lang="zh-CN" altLang="en-US" dirty="0" smtClean="0"/>
              <a:t> </a:t>
            </a:r>
            <a:r>
              <a:rPr lang="en-US" altLang="zh-CN" dirty="0" smtClean="0"/>
              <a:t>down </a:t>
            </a:r>
            <a:r>
              <a:rPr lang="en-US" altLang="zh-CN" dirty="0"/>
              <a:t>how you will know when </a:t>
            </a:r>
            <a:r>
              <a:rPr lang="en-US" altLang="zh-CN" dirty="0" smtClean="0"/>
              <a:t>you reach </a:t>
            </a:r>
            <a:r>
              <a:rPr lang="en-US" altLang="zh-CN" dirty="0"/>
              <a:t>that goal. </a:t>
            </a:r>
            <a:endParaRPr lang="en-US" altLang="zh-CN" dirty="0" smtClean="0"/>
          </a:p>
          <a:p>
            <a:r>
              <a:rPr lang="en-US" altLang="zh-CN" dirty="0"/>
              <a:t>3. Make sure your goals are action-oriented. </a:t>
            </a:r>
          </a:p>
          <a:p>
            <a:pPr lvl="1"/>
            <a:r>
              <a:rPr lang="en-US" altLang="zh-CN" dirty="0">
                <a:solidFill>
                  <a:srgbClr val="C64847"/>
                </a:solidFill>
              </a:rPr>
              <a:t>Ask for the resources you </a:t>
            </a:r>
            <a:r>
              <a:rPr lang="en-US" altLang="zh-CN" dirty="0" smtClean="0">
                <a:solidFill>
                  <a:srgbClr val="C64847"/>
                </a:solidFill>
              </a:rPr>
              <a:t>need</a:t>
            </a:r>
          </a:p>
          <a:p>
            <a:pPr lvl="1"/>
            <a:r>
              <a:rPr lang="en-US" altLang="zh-CN" dirty="0" smtClean="0"/>
              <a:t>mark </a:t>
            </a:r>
            <a:r>
              <a:rPr lang="en-US" altLang="zh-CN" dirty="0"/>
              <a:t>check-in dates for the goals in your diary.</a:t>
            </a:r>
          </a:p>
          <a:p>
            <a:pPr lvl="1"/>
            <a:r>
              <a:rPr lang="en-US" altLang="zh-CN" dirty="0"/>
              <a:t> Each goal should have a series of smaller sub-goals that you can tick off as you complete them.</a:t>
            </a:r>
            <a:endParaRPr lang="zh-CN" altLang="en-US" dirty="0"/>
          </a:p>
          <a:p>
            <a:pPr marL="1026795" lvl="2" indent="-457200">
              <a:buFont typeface="+mj-lt"/>
              <a:buAutoNum type="arabicPeriod"/>
            </a:pPr>
            <a:endParaRPr lang="en-US" altLang="zh-CN" dirty="0" smtClean="0"/>
          </a:p>
        </p:txBody>
      </p:sp>
    </p:spTree>
    <p:extLst>
      <p:ext uri="{BB962C8B-B14F-4D97-AF65-F5344CB8AC3E}">
        <p14:creationId xmlns:p14="http://schemas.microsoft.com/office/powerpoint/2010/main" val="41105553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kumimoji="1" lang="en-US" altLang="zh-CN" dirty="0"/>
              <a:t>Be</a:t>
            </a:r>
            <a:r>
              <a:rPr kumimoji="1" lang="zh-CN" altLang="en-US" dirty="0"/>
              <a:t> </a:t>
            </a:r>
            <a:r>
              <a:rPr kumimoji="1" lang="en-US" altLang="zh-CN" dirty="0"/>
              <a:t>Smart!</a:t>
            </a:r>
            <a:endParaRPr kumimoji="1" lang="zh-CN" altLang="en-US" dirty="0"/>
          </a:p>
        </p:txBody>
      </p:sp>
      <p:sp>
        <p:nvSpPr>
          <p:cNvPr id="2" name="内容占位符 1"/>
          <p:cNvSpPr>
            <a:spLocks noGrp="1"/>
          </p:cNvSpPr>
          <p:nvPr>
            <p:ph sz="quarter" idx="1"/>
          </p:nvPr>
        </p:nvSpPr>
        <p:spPr>
          <a:xfrm>
            <a:off x="160583" y="1306287"/>
            <a:ext cx="8671381" cy="4273326"/>
          </a:xfrm>
        </p:spPr>
        <p:txBody>
          <a:bodyPr>
            <a:normAutofit/>
          </a:bodyPr>
          <a:lstStyle/>
          <a:p>
            <a:r>
              <a:rPr lang="en-US" altLang="zh-CN" dirty="0" smtClean="0"/>
              <a:t>4</a:t>
            </a:r>
            <a:r>
              <a:rPr lang="en-US" altLang="zh-CN" dirty="0"/>
              <a:t>. Create realistic goals that fit into your research </a:t>
            </a:r>
            <a:r>
              <a:rPr lang="en-US" altLang="zh-CN" dirty="0" smtClean="0"/>
              <a:t>schedule. </a:t>
            </a:r>
          </a:p>
          <a:p>
            <a:pPr lvl="1"/>
            <a:r>
              <a:rPr lang="en-US" altLang="zh-CN" dirty="0"/>
              <a:t>Y</a:t>
            </a:r>
            <a:r>
              <a:rPr lang="en-US" altLang="zh-CN" dirty="0" smtClean="0"/>
              <a:t>ou MUST</a:t>
            </a:r>
            <a:r>
              <a:rPr lang="zh-CN" altLang="en-US" dirty="0" smtClean="0"/>
              <a:t> </a:t>
            </a:r>
            <a:r>
              <a:rPr lang="en-US" altLang="zh-CN" dirty="0" smtClean="0"/>
              <a:t>truly </a:t>
            </a:r>
            <a:r>
              <a:rPr lang="en-US" altLang="zh-CN" dirty="0"/>
              <a:t>believe that you can accomplish them</a:t>
            </a:r>
            <a:r>
              <a:rPr lang="en-US" altLang="zh-CN" dirty="0" smtClean="0"/>
              <a:t>.</a:t>
            </a:r>
          </a:p>
          <a:p>
            <a:pPr marL="365760" lvl="1" indent="0">
              <a:buNone/>
            </a:pPr>
            <a:endParaRPr lang="zh-CN" altLang="en-US" dirty="0"/>
          </a:p>
          <a:p>
            <a:r>
              <a:rPr lang="en-US" altLang="zh-CN" dirty="0"/>
              <a:t>5. Give each goal a time frame. </a:t>
            </a:r>
            <a:endParaRPr lang="en-US" altLang="zh-CN" dirty="0" smtClean="0"/>
          </a:p>
          <a:p>
            <a:pPr lvl="1"/>
            <a:r>
              <a:rPr lang="en-US" altLang="zh-CN" dirty="0" smtClean="0"/>
              <a:t>Sense </a:t>
            </a:r>
            <a:r>
              <a:rPr lang="en-US" altLang="zh-CN" dirty="0"/>
              <a:t>of urgency.</a:t>
            </a:r>
            <a:endParaRPr lang="zh-CN" altLang="en-US" dirty="0"/>
          </a:p>
          <a:p>
            <a:endParaRPr kumimoji="1" lang="zh-CN" altLang="en-US" dirty="0"/>
          </a:p>
        </p:txBody>
      </p:sp>
    </p:spTree>
    <p:extLst>
      <p:ext uri="{BB962C8B-B14F-4D97-AF65-F5344CB8AC3E}">
        <p14:creationId xmlns:p14="http://schemas.microsoft.com/office/powerpoint/2010/main" val="4975314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kumimoji="1" lang="zh-CN" altLang="en-US" dirty="0" smtClean="0">
                <a:latin typeface="Microsoft YaHei"/>
                <a:ea typeface="Microsoft YaHei"/>
                <a:cs typeface="Microsoft YaHei"/>
              </a:rPr>
              <a:t>工作日记</a:t>
            </a:r>
            <a:r>
              <a:rPr kumimoji="1" lang="en-US" altLang="zh-CN" dirty="0">
                <a:latin typeface="Microsoft YaHei"/>
                <a:ea typeface="Microsoft YaHei"/>
                <a:cs typeface="Microsoft YaHei"/>
              </a:rPr>
              <a:t>，</a:t>
            </a:r>
            <a:r>
              <a:rPr kumimoji="1" lang="zh-CN" altLang="en-US" dirty="0" smtClean="0">
                <a:latin typeface="Microsoft YaHei"/>
                <a:ea typeface="Microsoft YaHei"/>
                <a:cs typeface="Microsoft YaHei"/>
              </a:rPr>
              <a:t>年度效率手册</a:t>
            </a:r>
            <a:endParaRPr kumimoji="1" lang="zh-CN" altLang="en-US" dirty="0">
              <a:latin typeface="Microsoft YaHei"/>
              <a:ea typeface="Microsoft YaHei"/>
              <a:cs typeface="Microsoft YaHei"/>
            </a:endParaRPr>
          </a:p>
        </p:txBody>
      </p:sp>
      <p:pic>
        <p:nvPicPr>
          <p:cNvPr id="17" name="内容占位符 16"/>
          <p:cNvPicPr>
            <a:picLocks noGrp="1" noChangeAspect="1"/>
          </p:cNvPicPr>
          <p:nvPr>
            <p:ph sz="quarter" idx="2"/>
          </p:nvPr>
        </p:nvPicPr>
        <p:blipFill>
          <a:blip r:embed="rId2"/>
          <a:srcRect t="11601" b="11601"/>
          <a:stretch>
            <a:fillRect/>
          </a:stretch>
        </p:blipFill>
        <p:spPr/>
      </p:pic>
      <p:sp>
        <p:nvSpPr>
          <p:cNvPr id="24" name="内容占位符 23"/>
          <p:cNvSpPr>
            <a:spLocks noGrp="1"/>
          </p:cNvSpPr>
          <p:nvPr>
            <p:ph sz="quarter" idx="4"/>
          </p:nvPr>
        </p:nvSpPr>
        <p:spPr/>
        <p:txBody>
          <a:bodyPr>
            <a:normAutofit fontScale="92500" lnSpcReduction="20000"/>
          </a:bodyPr>
          <a:lstStyle/>
          <a:p>
            <a:r>
              <a:rPr lang="zh-CN" altLang="en-US" sz="2600" dirty="0" smtClean="0">
                <a:latin typeface="Microsoft YaHei"/>
                <a:ea typeface="Microsoft YaHei"/>
                <a:cs typeface="Microsoft YaHei"/>
              </a:rPr>
              <a:t>不要长篇大论，简单扼要</a:t>
            </a:r>
            <a:endParaRPr lang="en-US" altLang="zh-CN" sz="2600" dirty="0" smtClean="0">
              <a:latin typeface="Microsoft YaHei"/>
              <a:ea typeface="Microsoft YaHei"/>
              <a:cs typeface="Microsoft YaHei"/>
            </a:endParaRPr>
          </a:p>
          <a:p>
            <a:r>
              <a:rPr lang="zh-CN" altLang="en-US" sz="2600" dirty="0" smtClean="0">
                <a:latin typeface="Microsoft YaHei"/>
                <a:ea typeface="Microsoft YaHei"/>
                <a:cs typeface="Microsoft YaHei"/>
              </a:rPr>
              <a:t>放在电脑包里，随身携带，不能太大太重。</a:t>
            </a:r>
            <a:endParaRPr lang="en-US" altLang="zh-CN" sz="2600" dirty="0" smtClean="0">
              <a:latin typeface="Microsoft YaHei"/>
              <a:ea typeface="Microsoft YaHei"/>
              <a:cs typeface="Microsoft YaHei"/>
            </a:endParaRPr>
          </a:p>
          <a:p>
            <a:r>
              <a:rPr lang="zh-CN" altLang="en-US" sz="2600" dirty="0" smtClean="0">
                <a:latin typeface="Microsoft YaHei"/>
                <a:ea typeface="Microsoft YaHei"/>
                <a:cs typeface="Microsoft YaHei"/>
              </a:rPr>
              <a:t>记录做了什么</a:t>
            </a:r>
            <a:endParaRPr lang="en-US" altLang="zh-CN" sz="2600" dirty="0">
              <a:latin typeface="Microsoft YaHei"/>
              <a:ea typeface="Microsoft YaHei"/>
              <a:cs typeface="Microsoft YaHei"/>
            </a:endParaRPr>
          </a:p>
          <a:p>
            <a:r>
              <a:rPr lang="zh-CN" altLang="en-US" sz="2600" dirty="0" smtClean="0">
                <a:latin typeface="Microsoft YaHei"/>
                <a:ea typeface="Microsoft YaHei"/>
                <a:cs typeface="Microsoft YaHei"/>
              </a:rPr>
              <a:t>记录计划做什么</a:t>
            </a:r>
            <a:endParaRPr lang="en-US" altLang="zh-CN" sz="2600" dirty="0">
              <a:latin typeface="Microsoft YaHei"/>
              <a:ea typeface="Microsoft YaHei"/>
              <a:cs typeface="Microsoft YaHei"/>
            </a:endParaRPr>
          </a:p>
          <a:p>
            <a:r>
              <a:rPr lang="zh-CN" altLang="en-US" sz="2600" dirty="0" smtClean="0">
                <a:latin typeface="Microsoft YaHei"/>
                <a:ea typeface="Microsoft YaHei"/>
                <a:cs typeface="Microsoft YaHei"/>
              </a:rPr>
              <a:t>记下来灵感想法。</a:t>
            </a:r>
            <a:endParaRPr lang="en-US" altLang="zh-CN" sz="2600" dirty="0" smtClean="0">
              <a:latin typeface="Microsoft YaHei"/>
              <a:ea typeface="Microsoft YaHei"/>
              <a:cs typeface="Microsoft YaHei"/>
            </a:endParaRPr>
          </a:p>
          <a:p>
            <a:r>
              <a:rPr lang="zh-CN" altLang="en-US" sz="2600" dirty="0" smtClean="0">
                <a:latin typeface="Microsoft YaHei"/>
                <a:ea typeface="Microsoft YaHei"/>
                <a:cs typeface="Microsoft YaHei"/>
              </a:rPr>
              <a:t>坚持每天使用，常常查阅。</a:t>
            </a:r>
            <a:endParaRPr lang="en-US" altLang="zh-CN" sz="2600" dirty="0">
              <a:latin typeface="Microsoft YaHei"/>
              <a:ea typeface="Microsoft YaHei"/>
              <a:cs typeface="Microsoft YaHei"/>
            </a:endParaRPr>
          </a:p>
          <a:p>
            <a:r>
              <a:rPr lang="zh-CN" altLang="en-US" sz="2600" dirty="0" smtClean="0">
                <a:latin typeface="Microsoft YaHei"/>
                <a:ea typeface="Microsoft YaHei"/>
                <a:cs typeface="Microsoft YaHei"/>
              </a:rPr>
              <a:t>妥</a:t>
            </a:r>
            <a:r>
              <a:rPr lang="zh-CN" altLang="en-US" sz="2600" dirty="0">
                <a:latin typeface="Microsoft YaHei"/>
                <a:ea typeface="Microsoft YaHei"/>
                <a:cs typeface="Microsoft YaHei"/>
              </a:rPr>
              <a:t>善保存、见证成长。</a:t>
            </a:r>
          </a:p>
          <a:p>
            <a:endParaRPr kumimoji="1" lang="zh-CN" altLang="en-US" dirty="0">
              <a:latin typeface="Microsoft YaHei"/>
              <a:ea typeface="Microsoft YaHei"/>
              <a:cs typeface="Microsoft YaHei"/>
            </a:endParaRPr>
          </a:p>
          <a:p>
            <a:endParaRPr kumimoji="1" lang="zh-CN" altLang="en-US" dirty="0"/>
          </a:p>
        </p:txBody>
      </p:sp>
      <p:sp>
        <p:nvSpPr>
          <p:cNvPr id="22" name="文本占位符 21"/>
          <p:cNvSpPr>
            <a:spLocks noGrp="1"/>
          </p:cNvSpPr>
          <p:nvPr>
            <p:ph type="body" sz="quarter" idx="1"/>
          </p:nvPr>
        </p:nvSpPr>
        <p:spPr/>
        <p:txBody>
          <a:bodyPr>
            <a:normAutofit/>
          </a:bodyPr>
          <a:lstStyle/>
          <a:p>
            <a:r>
              <a:rPr kumimoji="1" lang="zh-CN" altLang="en-US" dirty="0" smtClean="0"/>
              <a:t>月份页面：长期规划和行程安排</a:t>
            </a:r>
            <a:endParaRPr kumimoji="1" lang="en-US" altLang="zh-CN" dirty="0" smtClean="0"/>
          </a:p>
        </p:txBody>
      </p:sp>
      <p:sp>
        <p:nvSpPr>
          <p:cNvPr id="23" name="文本占位符 22"/>
          <p:cNvSpPr>
            <a:spLocks noGrp="1"/>
          </p:cNvSpPr>
          <p:nvPr>
            <p:ph type="body" sz="quarter" idx="3"/>
          </p:nvPr>
        </p:nvSpPr>
        <p:spPr/>
        <p:txBody>
          <a:bodyPr/>
          <a:lstStyle/>
          <a:p>
            <a:r>
              <a:rPr kumimoji="1" lang="zh-CN" altLang="en-US" dirty="0"/>
              <a:t>每天的页面：</a:t>
            </a:r>
            <a:r>
              <a:rPr kumimoji="1" lang="zh-CN" altLang="en-US" dirty="0" smtClean="0"/>
              <a:t>每天的工作</a:t>
            </a:r>
            <a:endParaRPr kumimoji="1" lang="zh-CN" altLang="en-US" dirty="0"/>
          </a:p>
        </p:txBody>
      </p:sp>
    </p:spTree>
    <p:extLst>
      <p:ext uri="{BB962C8B-B14F-4D97-AF65-F5344CB8AC3E}">
        <p14:creationId xmlns:p14="http://schemas.microsoft.com/office/powerpoint/2010/main" val="36877588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Microsoft YaHei"/>
                <a:ea typeface="Microsoft YaHei"/>
                <a:cs typeface="Microsoft YaHei"/>
              </a:rPr>
              <a:t>The</a:t>
            </a:r>
            <a:r>
              <a:rPr kumimoji="1" lang="zh-CN" altLang="en-US" dirty="0">
                <a:latin typeface="Microsoft YaHei"/>
                <a:ea typeface="Microsoft YaHei"/>
                <a:cs typeface="Microsoft YaHei"/>
              </a:rPr>
              <a:t> </a:t>
            </a:r>
            <a:r>
              <a:rPr kumimoji="1" lang="en-US" altLang="zh-CN" dirty="0">
                <a:latin typeface="Microsoft YaHei"/>
                <a:ea typeface="Microsoft YaHei"/>
                <a:cs typeface="Microsoft YaHei"/>
              </a:rPr>
              <a:t>1-hour</a:t>
            </a:r>
            <a:r>
              <a:rPr kumimoji="1" lang="zh-CN" altLang="en-US" dirty="0">
                <a:latin typeface="Microsoft YaHei"/>
                <a:ea typeface="Microsoft YaHei"/>
                <a:cs typeface="Microsoft YaHei"/>
              </a:rPr>
              <a:t> </a:t>
            </a:r>
            <a:r>
              <a:rPr kumimoji="1" lang="en-US" altLang="zh-CN" dirty="0">
                <a:latin typeface="Microsoft YaHei"/>
                <a:ea typeface="Microsoft YaHei"/>
                <a:cs typeface="Microsoft YaHei"/>
              </a:rPr>
              <a:t>workday</a:t>
            </a:r>
            <a:endParaRPr kumimoji="1" lang="zh-CN" altLang="en-US" dirty="0">
              <a:latin typeface="Microsoft YaHei"/>
              <a:ea typeface="Microsoft YaHei"/>
              <a:cs typeface="Microsoft YaHei"/>
            </a:endParaRPr>
          </a:p>
        </p:txBody>
      </p:sp>
      <p:sp>
        <p:nvSpPr>
          <p:cNvPr id="3" name="内容占位符 2"/>
          <p:cNvSpPr>
            <a:spLocks noGrp="1"/>
          </p:cNvSpPr>
          <p:nvPr>
            <p:ph sz="quarter" idx="1"/>
          </p:nvPr>
        </p:nvSpPr>
        <p:spPr>
          <a:xfrm>
            <a:off x="612647" y="1333500"/>
            <a:ext cx="5314019" cy="3746500"/>
          </a:xfrm>
        </p:spPr>
        <p:txBody>
          <a:bodyPr>
            <a:normAutofit fontScale="92500" lnSpcReduction="10000"/>
          </a:bodyPr>
          <a:lstStyle/>
          <a:p>
            <a:r>
              <a:rPr lang="en-US" altLang="zh-CN" dirty="0"/>
              <a:t>I wake up early, make an espresso, and write </a:t>
            </a:r>
            <a:endParaRPr lang="en-US" altLang="zh-CN" dirty="0" smtClean="0"/>
          </a:p>
          <a:p>
            <a:pPr lvl="1"/>
            <a:r>
              <a:rPr lang="en-US" altLang="zh-CN" dirty="0" smtClean="0"/>
              <a:t>until </a:t>
            </a:r>
            <a:r>
              <a:rPr lang="en-US" altLang="zh-CN" dirty="0"/>
              <a:t>I'm </a:t>
            </a:r>
            <a:r>
              <a:rPr lang="en-US" altLang="zh-CN" dirty="0" smtClean="0"/>
              <a:t>spent </a:t>
            </a:r>
          </a:p>
          <a:p>
            <a:r>
              <a:rPr lang="en-US" altLang="zh-CN" dirty="0" smtClean="0"/>
              <a:t>I </a:t>
            </a:r>
            <a:r>
              <a:rPr lang="en-US" altLang="zh-CN" dirty="0"/>
              <a:t>plan my early morning writing the night before. </a:t>
            </a:r>
            <a:endParaRPr lang="en-US" altLang="zh-CN" dirty="0" smtClean="0"/>
          </a:p>
          <a:p>
            <a:pPr lvl="1"/>
            <a:r>
              <a:rPr lang="en-US" altLang="zh-CN" dirty="0" smtClean="0"/>
              <a:t>It </a:t>
            </a:r>
            <a:r>
              <a:rPr lang="en-US" altLang="zh-CN" dirty="0"/>
              <a:t>is in my calendar and on my to-do </a:t>
            </a:r>
            <a:r>
              <a:rPr lang="en-US" altLang="zh-CN" dirty="0" smtClean="0"/>
              <a:t>list</a:t>
            </a:r>
          </a:p>
          <a:p>
            <a:pPr lvl="1"/>
            <a:r>
              <a:rPr lang="en-US" altLang="zh-CN" dirty="0" smtClean="0"/>
              <a:t>with </a:t>
            </a:r>
            <a:r>
              <a:rPr lang="en-US" altLang="zh-CN" dirty="0"/>
              <a:t>details about which paper and section I will be working on.</a:t>
            </a:r>
            <a:endParaRPr lang="zh-CN" altLang="en-US" dirty="0"/>
          </a:p>
          <a:p>
            <a:endParaRPr kumimoji="1" lang="zh-CN" altLang="en-US" dirty="0"/>
          </a:p>
        </p:txBody>
      </p:sp>
      <p:pic>
        <p:nvPicPr>
          <p:cNvPr id="6" name="图片 5"/>
          <p:cNvPicPr>
            <a:picLocks noChangeAspect="1"/>
          </p:cNvPicPr>
          <p:nvPr/>
        </p:nvPicPr>
        <p:blipFill>
          <a:blip r:embed="rId2"/>
          <a:stretch>
            <a:fillRect/>
          </a:stretch>
        </p:blipFill>
        <p:spPr>
          <a:xfrm>
            <a:off x="6335721" y="287262"/>
            <a:ext cx="2430327" cy="3099405"/>
          </a:xfrm>
          <a:prstGeom prst="rect">
            <a:avLst/>
          </a:prstGeom>
        </p:spPr>
      </p:pic>
      <p:sp>
        <p:nvSpPr>
          <p:cNvPr id="7" name="矩形 6"/>
          <p:cNvSpPr/>
          <p:nvPr/>
        </p:nvSpPr>
        <p:spPr>
          <a:xfrm>
            <a:off x="612648" y="5018305"/>
            <a:ext cx="8153400" cy="646331"/>
          </a:xfrm>
          <a:prstGeom prst="rect">
            <a:avLst/>
          </a:prstGeom>
        </p:spPr>
        <p:txBody>
          <a:bodyPr wrap="square">
            <a:spAutoFit/>
          </a:bodyPr>
          <a:lstStyle/>
          <a:p>
            <a:r>
              <a:rPr lang="en-US" altLang="zh-CN" dirty="0" smtClean="0"/>
              <a:t>Jeffrey J. McDonnell. (2016) The 1-hour workday. Science 353: 6300, pp. 718, DOI: 10.1126/science.353.6300.718</a:t>
            </a:r>
            <a:endParaRPr lang="zh-CN" altLang="en-US" dirty="0"/>
          </a:p>
        </p:txBody>
      </p:sp>
      <p:sp>
        <p:nvSpPr>
          <p:cNvPr id="8" name="矩形 7"/>
          <p:cNvSpPr/>
          <p:nvPr/>
        </p:nvSpPr>
        <p:spPr>
          <a:xfrm>
            <a:off x="6700120" y="3555786"/>
            <a:ext cx="2065928" cy="369332"/>
          </a:xfrm>
          <a:prstGeom prst="rect">
            <a:avLst/>
          </a:prstGeom>
        </p:spPr>
        <p:txBody>
          <a:bodyPr wrap="none">
            <a:spAutoFit/>
          </a:bodyPr>
          <a:lstStyle/>
          <a:p>
            <a:r>
              <a:rPr lang="en-US" altLang="zh-CN" dirty="0" smtClean="0"/>
              <a:t>Jeffrey J. McDonnell</a:t>
            </a:r>
            <a:endParaRPr lang="zh-CN" altLang="en-US" dirty="0"/>
          </a:p>
        </p:txBody>
      </p:sp>
    </p:spTree>
    <p:extLst>
      <p:ext uri="{BB962C8B-B14F-4D97-AF65-F5344CB8AC3E}">
        <p14:creationId xmlns:p14="http://schemas.microsoft.com/office/powerpoint/2010/main" val="40010143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latin typeface="Microsoft YaHei"/>
                <a:ea typeface="Microsoft YaHei"/>
                <a:cs typeface="Microsoft YaHei"/>
              </a:rPr>
              <a:t>The</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1-hour</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workday</a:t>
            </a:r>
            <a:endParaRPr kumimoji="1" lang="zh-CN" altLang="en-US" dirty="0">
              <a:latin typeface="Microsoft YaHei"/>
              <a:ea typeface="Microsoft YaHei"/>
              <a:cs typeface="Microsoft YaHei"/>
            </a:endParaRPr>
          </a:p>
        </p:txBody>
      </p:sp>
      <p:sp>
        <p:nvSpPr>
          <p:cNvPr id="3" name="内容占位符 2"/>
          <p:cNvSpPr>
            <a:spLocks noGrp="1"/>
          </p:cNvSpPr>
          <p:nvPr>
            <p:ph sz="quarter" idx="1"/>
          </p:nvPr>
        </p:nvSpPr>
        <p:spPr>
          <a:xfrm>
            <a:off x="612648" y="1333500"/>
            <a:ext cx="5513234" cy="2591618"/>
          </a:xfrm>
        </p:spPr>
        <p:txBody>
          <a:bodyPr>
            <a:normAutofit fontScale="70000" lnSpcReduction="20000"/>
          </a:bodyPr>
          <a:lstStyle/>
          <a:p>
            <a:pPr>
              <a:lnSpc>
                <a:spcPct val="120000"/>
              </a:lnSpc>
            </a:pPr>
            <a:r>
              <a:rPr lang="en-US" altLang="zh-CN" dirty="0">
                <a:latin typeface="Microsoft YaHei"/>
                <a:ea typeface="Microsoft YaHei"/>
                <a:cs typeface="Microsoft YaHei"/>
              </a:rPr>
              <a:t>Many days, “writing” means editing and revising the work of others. </a:t>
            </a:r>
            <a:endParaRPr lang="en-US" altLang="zh-CN" dirty="0" smtClean="0">
              <a:latin typeface="Microsoft YaHei"/>
              <a:ea typeface="Microsoft YaHei"/>
              <a:cs typeface="Microsoft YaHei"/>
            </a:endParaRPr>
          </a:p>
          <a:p>
            <a:pPr>
              <a:lnSpc>
                <a:spcPct val="120000"/>
              </a:lnSpc>
            </a:pPr>
            <a:r>
              <a:rPr lang="en-US" altLang="zh-CN" dirty="0" smtClean="0">
                <a:latin typeface="Microsoft YaHei"/>
                <a:ea typeface="Microsoft YaHei"/>
                <a:cs typeface="Microsoft YaHei"/>
              </a:rPr>
              <a:t>thinking </a:t>
            </a:r>
            <a:r>
              <a:rPr lang="en-US" altLang="zh-CN" dirty="0">
                <a:latin typeface="Microsoft YaHei"/>
                <a:ea typeface="Microsoft YaHei"/>
                <a:cs typeface="Microsoft YaHei"/>
              </a:rPr>
              <a:t>of it as a game of table tennis. </a:t>
            </a:r>
            <a:endParaRPr lang="en-US" altLang="zh-CN" dirty="0" smtClean="0">
              <a:latin typeface="Microsoft YaHei"/>
              <a:ea typeface="Microsoft YaHei"/>
              <a:cs typeface="Microsoft YaHei"/>
            </a:endParaRPr>
          </a:p>
          <a:p>
            <a:pPr>
              <a:lnSpc>
                <a:spcPct val="120000"/>
              </a:lnSpc>
            </a:pPr>
            <a:r>
              <a:rPr lang="en-US" altLang="zh-CN" dirty="0" smtClean="0">
                <a:latin typeface="Microsoft YaHei"/>
                <a:ea typeface="Microsoft YaHei"/>
                <a:cs typeface="Microsoft YaHei"/>
              </a:rPr>
              <a:t>My </a:t>
            </a:r>
            <a:r>
              <a:rPr lang="en-US" altLang="zh-CN" dirty="0">
                <a:latin typeface="Microsoft YaHei"/>
                <a:ea typeface="Microsoft YaHei"/>
                <a:cs typeface="Microsoft YaHei"/>
              </a:rPr>
              <a:t>goal is to return the serve—when done quickly, this greatly improves the game</a:t>
            </a:r>
            <a:r>
              <a:rPr lang="en-US" altLang="zh-CN" dirty="0" smtClean="0">
                <a:latin typeface="Microsoft YaHei"/>
                <a:ea typeface="Microsoft YaHei"/>
                <a:cs typeface="Microsoft YaHei"/>
              </a:rPr>
              <a:t>.</a:t>
            </a:r>
          </a:p>
          <a:p>
            <a:pPr>
              <a:lnSpc>
                <a:spcPct val="120000"/>
              </a:lnSpc>
            </a:pPr>
            <a:r>
              <a:rPr lang="en-US" altLang="zh-CN" dirty="0" smtClean="0">
                <a:latin typeface="Microsoft YaHei"/>
                <a:ea typeface="Microsoft YaHei"/>
                <a:cs typeface="Microsoft YaHei"/>
              </a:rPr>
              <a:t>It is never too late!</a:t>
            </a:r>
          </a:p>
          <a:p>
            <a:endParaRPr lang="en-US" altLang="zh-CN" dirty="0">
              <a:latin typeface="Microsoft YaHei"/>
              <a:ea typeface="Microsoft YaHei"/>
              <a:cs typeface="Microsoft YaHei"/>
            </a:endParaRPr>
          </a:p>
          <a:p>
            <a:endParaRPr lang="zh-CN" altLang="en-US" dirty="0">
              <a:latin typeface="Microsoft YaHei"/>
              <a:ea typeface="Microsoft YaHei"/>
              <a:cs typeface="Microsoft YaHei"/>
            </a:endParaRPr>
          </a:p>
          <a:p>
            <a:endParaRPr kumimoji="1" lang="zh-CN" altLang="en-US" dirty="0">
              <a:latin typeface="Microsoft YaHei"/>
              <a:ea typeface="Microsoft YaHei"/>
              <a:cs typeface="Microsoft YaHei"/>
            </a:endParaRPr>
          </a:p>
        </p:txBody>
      </p:sp>
      <p:sp>
        <p:nvSpPr>
          <p:cNvPr id="5" name="矩形 4"/>
          <p:cNvSpPr/>
          <p:nvPr/>
        </p:nvSpPr>
        <p:spPr>
          <a:xfrm>
            <a:off x="612648" y="4756834"/>
            <a:ext cx="8153400" cy="923330"/>
          </a:xfrm>
          <a:prstGeom prst="rect">
            <a:avLst/>
          </a:prstGeom>
        </p:spPr>
        <p:txBody>
          <a:bodyPr wrap="square">
            <a:spAutoFit/>
          </a:bodyPr>
          <a:lstStyle/>
          <a:p>
            <a:endParaRPr lang="en-US" altLang="zh-CN" dirty="0" smtClean="0"/>
          </a:p>
          <a:p>
            <a:r>
              <a:rPr lang="en-US" altLang="zh-CN" dirty="0" smtClean="0"/>
              <a:t>Jeffrey J. McDonnell. (2016) The 1-hour workday. Science 353: 6300, pp. 718, DOI: 10.1126/science.353.6300.718</a:t>
            </a:r>
            <a:endParaRPr lang="zh-CN" altLang="en-US" dirty="0"/>
          </a:p>
        </p:txBody>
      </p:sp>
      <p:pic>
        <p:nvPicPr>
          <p:cNvPr id="6" name="图片 5"/>
          <p:cNvPicPr>
            <a:picLocks noChangeAspect="1"/>
          </p:cNvPicPr>
          <p:nvPr/>
        </p:nvPicPr>
        <p:blipFill>
          <a:blip r:embed="rId2"/>
          <a:stretch>
            <a:fillRect/>
          </a:stretch>
        </p:blipFill>
        <p:spPr>
          <a:xfrm>
            <a:off x="6335721" y="287262"/>
            <a:ext cx="2430327" cy="3099405"/>
          </a:xfrm>
          <a:prstGeom prst="rect">
            <a:avLst/>
          </a:prstGeom>
        </p:spPr>
      </p:pic>
      <p:sp>
        <p:nvSpPr>
          <p:cNvPr id="7" name="矩形 6"/>
          <p:cNvSpPr/>
          <p:nvPr/>
        </p:nvSpPr>
        <p:spPr>
          <a:xfrm>
            <a:off x="6700120" y="3555786"/>
            <a:ext cx="2065928" cy="369332"/>
          </a:xfrm>
          <a:prstGeom prst="rect">
            <a:avLst/>
          </a:prstGeom>
        </p:spPr>
        <p:txBody>
          <a:bodyPr wrap="none">
            <a:spAutoFit/>
          </a:bodyPr>
          <a:lstStyle/>
          <a:p>
            <a:r>
              <a:rPr lang="en-US" altLang="zh-CN" dirty="0" smtClean="0"/>
              <a:t>Jeffrey J. McDonnell</a:t>
            </a:r>
            <a:endParaRPr lang="zh-CN" altLang="en-US" dirty="0"/>
          </a:p>
        </p:txBody>
      </p:sp>
      <p:pic>
        <p:nvPicPr>
          <p:cNvPr id="4" name="图片 3"/>
          <p:cNvPicPr>
            <a:picLocks noChangeAspect="1"/>
          </p:cNvPicPr>
          <p:nvPr/>
        </p:nvPicPr>
        <p:blipFill>
          <a:blip r:embed="rId3"/>
          <a:stretch>
            <a:fillRect/>
          </a:stretch>
        </p:blipFill>
        <p:spPr>
          <a:xfrm>
            <a:off x="3618507" y="3130043"/>
            <a:ext cx="2970552" cy="1918977"/>
          </a:xfrm>
          <a:prstGeom prst="rect">
            <a:avLst/>
          </a:prstGeom>
        </p:spPr>
      </p:pic>
    </p:spTree>
    <p:extLst>
      <p:ext uri="{BB962C8B-B14F-4D97-AF65-F5344CB8AC3E}">
        <p14:creationId xmlns:p14="http://schemas.microsoft.com/office/powerpoint/2010/main" val="14793969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latin typeface="Microsoft YaHei"/>
                <a:ea typeface="Microsoft YaHei"/>
                <a:cs typeface="Microsoft YaHei"/>
              </a:rPr>
              <a:t>Daniel Tiger's </a:t>
            </a:r>
            <a:r>
              <a:rPr lang="en-US" altLang="zh-CN" dirty="0" smtClean="0">
                <a:latin typeface="Microsoft YaHei"/>
                <a:ea typeface="Microsoft YaHei"/>
                <a:cs typeface="Microsoft YaHei"/>
              </a:rPr>
              <a:t>Neighborhood</a:t>
            </a:r>
            <a:endParaRPr kumimoji="1" lang="zh-CN" altLang="en-US" dirty="0">
              <a:latin typeface="Microsoft YaHei"/>
              <a:ea typeface="Microsoft YaHei"/>
              <a:cs typeface="Microsoft YaHei"/>
            </a:endParaRPr>
          </a:p>
        </p:txBody>
      </p:sp>
      <p:pic>
        <p:nvPicPr>
          <p:cNvPr id="6" name="图片 5"/>
          <p:cNvPicPr>
            <a:picLocks noChangeAspect="1"/>
          </p:cNvPicPr>
          <p:nvPr/>
        </p:nvPicPr>
        <p:blipFill>
          <a:blip r:embed="rId2"/>
          <a:stretch>
            <a:fillRect/>
          </a:stretch>
        </p:blipFill>
        <p:spPr>
          <a:xfrm>
            <a:off x="5653288" y="2199269"/>
            <a:ext cx="3314390" cy="3314390"/>
          </a:xfrm>
          <a:prstGeom prst="rect">
            <a:avLst/>
          </a:prstGeom>
        </p:spPr>
      </p:pic>
      <p:sp>
        <p:nvSpPr>
          <p:cNvPr id="7" name="圆角矩形标注 6"/>
          <p:cNvSpPr/>
          <p:nvPr/>
        </p:nvSpPr>
        <p:spPr>
          <a:xfrm>
            <a:off x="371723" y="1381513"/>
            <a:ext cx="4785934" cy="3328329"/>
          </a:xfrm>
          <a:prstGeom prst="wedgeRoundRectCallout">
            <a:avLst>
              <a:gd name="adj1" fmla="val 79199"/>
              <a:gd name="adj2" fmla="val 34746"/>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altLang="zh-CN" sz="4800" dirty="0">
                <a:ea typeface="Microsoft YaHei"/>
                <a:cs typeface="Microsoft YaHei"/>
              </a:rPr>
              <a:t>When We </a:t>
            </a:r>
            <a:r>
              <a:rPr lang="en-US" altLang="zh-CN" sz="4800" dirty="0" smtClean="0">
                <a:ea typeface="Microsoft YaHei"/>
                <a:cs typeface="Microsoft YaHei"/>
              </a:rPr>
              <a:t>Do</a:t>
            </a:r>
            <a:r>
              <a:rPr lang="zh-CN" altLang="en-US" sz="4800" dirty="0" smtClean="0">
                <a:ea typeface="Microsoft YaHei"/>
                <a:cs typeface="Microsoft YaHei"/>
              </a:rPr>
              <a:t> </a:t>
            </a:r>
            <a:r>
              <a:rPr lang="en-US" altLang="zh-CN" sz="4800" dirty="0" smtClean="0">
                <a:ea typeface="Microsoft YaHei"/>
                <a:cs typeface="Microsoft YaHei"/>
              </a:rPr>
              <a:t>Something </a:t>
            </a:r>
            <a:r>
              <a:rPr lang="en-US" altLang="zh-CN" sz="4800" dirty="0">
                <a:ea typeface="Microsoft YaHei"/>
                <a:cs typeface="Microsoft YaHei"/>
              </a:rPr>
              <a:t>New, </a:t>
            </a:r>
            <a:r>
              <a:rPr lang="en-US" altLang="zh-CN" sz="4800" dirty="0" smtClean="0">
                <a:ea typeface="Microsoft YaHei"/>
                <a:cs typeface="Microsoft YaHei"/>
              </a:rPr>
              <a:t>Let‘s </a:t>
            </a:r>
            <a:r>
              <a:rPr lang="en-US" altLang="zh-CN" sz="4800" dirty="0">
                <a:ea typeface="Microsoft YaHei"/>
                <a:cs typeface="Microsoft YaHei"/>
              </a:rPr>
              <a:t>Talk About What </a:t>
            </a:r>
            <a:r>
              <a:rPr lang="en-US" altLang="zh-CN" sz="4800" dirty="0" smtClean="0">
                <a:ea typeface="Microsoft YaHei"/>
                <a:cs typeface="Microsoft YaHei"/>
              </a:rPr>
              <a:t>We’ll </a:t>
            </a:r>
            <a:r>
              <a:rPr lang="en-US" altLang="zh-CN" sz="4800" dirty="0">
                <a:ea typeface="Microsoft YaHei"/>
                <a:cs typeface="Microsoft YaHei"/>
              </a:rPr>
              <a:t>Do</a:t>
            </a:r>
            <a:r>
              <a:rPr lang="en-US" altLang="zh-CN" sz="4800" dirty="0" smtClean="0">
                <a:ea typeface="Microsoft YaHei"/>
                <a:cs typeface="Microsoft YaHei"/>
              </a:rPr>
              <a:t>!</a:t>
            </a:r>
            <a:endParaRPr lang="zh-CN" altLang="en-US" sz="4800" dirty="0">
              <a:ea typeface="Microsoft YaHei"/>
              <a:cs typeface="Microsoft YaHei"/>
            </a:endParaRPr>
          </a:p>
        </p:txBody>
      </p:sp>
    </p:spTree>
    <p:extLst>
      <p:ext uri="{BB962C8B-B14F-4D97-AF65-F5344CB8AC3E}">
        <p14:creationId xmlns:p14="http://schemas.microsoft.com/office/powerpoint/2010/main" val="29603407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latin typeface="Microsoft YaHei"/>
                <a:ea typeface="Microsoft YaHei"/>
                <a:cs typeface="Microsoft YaHei"/>
              </a:rPr>
              <a:t>主动思考和尝试</a:t>
            </a:r>
            <a:endParaRPr kumimoji="1" lang="zh-CN" altLang="en-US" dirty="0">
              <a:latin typeface="Microsoft YaHei"/>
              <a:ea typeface="Microsoft YaHei"/>
              <a:cs typeface="Microsoft YaHei"/>
            </a:endParaRPr>
          </a:p>
        </p:txBody>
      </p:sp>
      <p:sp>
        <p:nvSpPr>
          <p:cNvPr id="3" name="内容占位符 2"/>
          <p:cNvSpPr>
            <a:spLocks noGrp="1"/>
          </p:cNvSpPr>
          <p:nvPr>
            <p:ph sz="quarter" idx="1"/>
          </p:nvPr>
        </p:nvSpPr>
        <p:spPr/>
        <p:txBody>
          <a:bodyPr>
            <a:normAutofit fontScale="92500" lnSpcReduction="20000"/>
          </a:bodyPr>
          <a:lstStyle/>
          <a:p>
            <a:pPr>
              <a:lnSpc>
                <a:spcPct val="110000"/>
              </a:lnSpc>
            </a:pPr>
            <a:r>
              <a:rPr lang="zh-CN" altLang="en-US" dirty="0">
                <a:latin typeface="Microsoft YaHei"/>
                <a:ea typeface="Microsoft YaHei"/>
                <a:cs typeface="Microsoft YaHei"/>
              </a:rPr>
              <a:t>生命应该有一种冲动而朴实的目的和快感，每一个人都应当找到属于自己的道路，可以超越时代和社会。</a:t>
            </a:r>
          </a:p>
          <a:p>
            <a:pPr>
              <a:lnSpc>
                <a:spcPct val="110000"/>
              </a:lnSpc>
            </a:pPr>
            <a:r>
              <a:rPr lang="zh-CN" altLang="en-US" dirty="0" smtClean="0">
                <a:latin typeface="Microsoft YaHei"/>
                <a:ea typeface="Microsoft YaHei"/>
                <a:cs typeface="Microsoft YaHei"/>
              </a:rPr>
              <a:t>主动</a:t>
            </a:r>
            <a:r>
              <a:rPr lang="zh-CN" altLang="en-US" dirty="0">
                <a:latin typeface="Microsoft YaHei"/>
                <a:ea typeface="Microsoft YaHei"/>
                <a:cs typeface="Microsoft YaHei"/>
              </a:rPr>
              <a:t>的思考和尝试能够让自己把握住节奏，更坚韧，更能体会到科研的乐趣</a:t>
            </a:r>
            <a:r>
              <a:rPr lang="zh-CN" altLang="en-US" dirty="0" smtClean="0">
                <a:latin typeface="Microsoft YaHei"/>
                <a:ea typeface="Microsoft YaHei"/>
                <a:cs typeface="Microsoft YaHei"/>
              </a:rPr>
              <a:t>。</a:t>
            </a:r>
            <a:endParaRPr lang="zh-CN" altLang="en-US" dirty="0">
              <a:latin typeface="Microsoft YaHei"/>
              <a:ea typeface="Microsoft YaHei"/>
              <a:cs typeface="Microsoft YaHei"/>
            </a:endParaRPr>
          </a:p>
          <a:p>
            <a:pPr>
              <a:lnSpc>
                <a:spcPct val="110000"/>
              </a:lnSpc>
            </a:pPr>
            <a:r>
              <a:rPr lang="zh-CN" altLang="en-US" dirty="0" smtClean="0">
                <a:latin typeface="Microsoft YaHei"/>
                <a:ea typeface="Microsoft YaHei"/>
                <a:cs typeface="Microsoft YaHei"/>
              </a:rPr>
              <a:t>要展现你的领导力，就要主动思考回答困扰整个团队的问题</a:t>
            </a:r>
            <a:endParaRPr lang="en-US" altLang="zh-CN" dirty="0" smtClean="0">
              <a:latin typeface="Microsoft YaHei"/>
              <a:ea typeface="Microsoft YaHei"/>
              <a:cs typeface="Microsoft YaHei"/>
            </a:endParaRPr>
          </a:p>
          <a:p>
            <a:pPr>
              <a:lnSpc>
                <a:spcPct val="110000"/>
              </a:lnSpc>
            </a:pPr>
            <a:r>
              <a:rPr lang="zh-CN" altLang="en-US" dirty="0" smtClean="0">
                <a:latin typeface="Microsoft YaHei"/>
                <a:ea typeface="Microsoft YaHei"/>
                <a:cs typeface="Microsoft YaHei"/>
              </a:rPr>
              <a:t>不断思考</a:t>
            </a:r>
            <a:r>
              <a:rPr lang="zh-CN" altLang="en-US" dirty="0">
                <a:latin typeface="Microsoft YaHei"/>
                <a:ea typeface="Microsoft YaHei"/>
                <a:cs typeface="Microsoft YaHei"/>
              </a:rPr>
              <a:t>，千万不要等着别人来推动自己，那样就在智力上成了别人的附</a:t>
            </a:r>
            <a:r>
              <a:rPr lang="zh-CN" altLang="en-US" dirty="0" smtClean="0">
                <a:latin typeface="Microsoft YaHei"/>
                <a:ea typeface="Microsoft YaHei"/>
                <a:cs typeface="Microsoft YaHei"/>
              </a:rPr>
              <a:t>庸</a:t>
            </a:r>
            <a:endParaRPr lang="en-US" altLang="zh-CN" dirty="0">
              <a:latin typeface="Microsoft YaHei"/>
              <a:ea typeface="Microsoft YaHei"/>
              <a:cs typeface="Microsoft YaHei"/>
            </a:endParaRPr>
          </a:p>
        </p:txBody>
      </p:sp>
    </p:spTree>
    <p:extLst>
      <p:ext uri="{BB962C8B-B14F-4D97-AF65-F5344CB8AC3E}">
        <p14:creationId xmlns:p14="http://schemas.microsoft.com/office/powerpoint/2010/main" val="25402040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Do not go gentle into that good </a:t>
            </a:r>
            <a:r>
              <a:rPr lang="en-US" altLang="zh-CN" dirty="0" smtClean="0"/>
              <a:t>night</a:t>
            </a:r>
            <a:endParaRPr kumimoji="1" lang="zh-CN" altLang="en-US" dirty="0"/>
          </a:p>
        </p:txBody>
      </p:sp>
      <p:sp>
        <p:nvSpPr>
          <p:cNvPr id="3" name="内容占位符 2"/>
          <p:cNvSpPr>
            <a:spLocks noGrp="1"/>
          </p:cNvSpPr>
          <p:nvPr>
            <p:ph sz="quarter" idx="1"/>
          </p:nvPr>
        </p:nvSpPr>
        <p:spPr>
          <a:xfrm>
            <a:off x="612648" y="1333500"/>
            <a:ext cx="5794557" cy="3746500"/>
          </a:xfrm>
        </p:spPr>
        <p:txBody>
          <a:bodyPr>
            <a:normAutofit/>
          </a:bodyPr>
          <a:lstStyle/>
          <a:p>
            <a:r>
              <a:rPr lang="zh-CN" altLang="en-US" sz="2400" dirty="0">
                <a:latin typeface="Microsoft YaHei"/>
                <a:ea typeface="Microsoft YaHei"/>
                <a:cs typeface="Microsoft YaHei"/>
              </a:rPr>
              <a:t>不要温和地走进</a:t>
            </a:r>
            <a:r>
              <a:rPr lang="en-US" altLang="zh-CN" sz="2400" dirty="0" smtClean="0">
                <a:latin typeface="Microsoft YaHei"/>
                <a:ea typeface="Microsoft YaHei"/>
                <a:cs typeface="Microsoft YaHei"/>
              </a:rPr>
              <a:t>2018</a:t>
            </a:r>
            <a:r>
              <a:rPr lang="zh-CN" altLang="en-US" sz="2400" dirty="0" smtClean="0">
                <a:latin typeface="Microsoft YaHei"/>
                <a:ea typeface="Microsoft YaHei"/>
                <a:cs typeface="Microsoft YaHei"/>
              </a:rPr>
              <a:t>，</a:t>
            </a:r>
            <a:endParaRPr lang="zh-CN" altLang="en-US" sz="2400" dirty="0">
              <a:latin typeface="Microsoft YaHei"/>
              <a:ea typeface="Microsoft YaHei"/>
              <a:cs typeface="Microsoft YaHei"/>
            </a:endParaRPr>
          </a:p>
          <a:p>
            <a:r>
              <a:rPr lang="zh-CN" altLang="en-US" sz="2400" dirty="0">
                <a:solidFill>
                  <a:srgbClr val="C64847"/>
                </a:solidFill>
                <a:latin typeface="Microsoft YaHei"/>
                <a:ea typeface="Microsoft YaHei"/>
                <a:cs typeface="Microsoft YaHei"/>
              </a:rPr>
              <a:t>不要让黄昏时的暮气消解了激情，</a:t>
            </a:r>
          </a:p>
          <a:p>
            <a:r>
              <a:rPr lang="zh-CN" altLang="en-US" sz="2400" dirty="0">
                <a:latin typeface="Microsoft YaHei"/>
                <a:ea typeface="Microsoft YaHei"/>
                <a:cs typeface="Microsoft YaHei"/>
              </a:rPr>
              <a:t>不要在习惯中走入消亡，</a:t>
            </a:r>
          </a:p>
          <a:p>
            <a:r>
              <a:rPr lang="zh-CN" altLang="en-US" sz="2400" dirty="0">
                <a:latin typeface="Microsoft YaHei"/>
                <a:ea typeface="Microsoft YaHei"/>
                <a:cs typeface="Microsoft YaHei"/>
              </a:rPr>
              <a:t>不要安于琐碎的幸福，</a:t>
            </a:r>
          </a:p>
          <a:p>
            <a:r>
              <a:rPr lang="zh-CN" altLang="en-US" sz="2400" dirty="0">
                <a:latin typeface="Microsoft YaHei"/>
                <a:ea typeface="Microsoft YaHei"/>
                <a:cs typeface="Microsoft YaHei"/>
              </a:rPr>
              <a:t>不要陷于精致的计算</a:t>
            </a:r>
            <a:r>
              <a:rPr lang="zh-CN" altLang="en-US" sz="2400" dirty="0" smtClean="0">
                <a:latin typeface="Microsoft YaHei"/>
                <a:ea typeface="Microsoft YaHei"/>
                <a:cs typeface="Microsoft YaHei"/>
              </a:rPr>
              <a:t>。</a:t>
            </a:r>
            <a:endParaRPr lang="en-US" altLang="zh-CN" sz="2400" dirty="0" smtClean="0">
              <a:latin typeface="Microsoft YaHei"/>
              <a:ea typeface="Microsoft YaHei"/>
              <a:cs typeface="Microsoft YaHei"/>
            </a:endParaRPr>
          </a:p>
          <a:p>
            <a:pPr marL="0" indent="0">
              <a:buNone/>
            </a:pPr>
            <a:endParaRPr lang="en-US" altLang="zh-CN" sz="2400" dirty="0" smtClean="0">
              <a:latin typeface="Microsoft YaHei"/>
              <a:ea typeface="Microsoft YaHei"/>
              <a:cs typeface="Microsoft YaHei"/>
            </a:endParaRPr>
          </a:p>
          <a:p>
            <a:endParaRPr lang="zh-CN" altLang="en-US" sz="2400" dirty="0">
              <a:latin typeface="Microsoft YaHei"/>
              <a:ea typeface="Microsoft YaHei"/>
              <a:cs typeface="Microsoft YaHei"/>
            </a:endParaRPr>
          </a:p>
          <a:p>
            <a:endParaRPr lang="zh-CN" altLang="en-US" sz="2400" dirty="0">
              <a:latin typeface="Microsoft YaHei"/>
              <a:ea typeface="Microsoft YaHei"/>
              <a:cs typeface="Microsoft YaHei"/>
            </a:endParaRPr>
          </a:p>
          <a:p>
            <a:endParaRPr kumimoji="1" lang="zh-CN" altLang="en-US" sz="2400" dirty="0">
              <a:latin typeface="Microsoft YaHei"/>
              <a:ea typeface="Microsoft YaHei"/>
              <a:cs typeface="Microsoft YaHei"/>
            </a:endParaRPr>
          </a:p>
        </p:txBody>
      </p:sp>
      <p:sp>
        <p:nvSpPr>
          <p:cNvPr id="7" name="矩形 6"/>
          <p:cNvSpPr/>
          <p:nvPr/>
        </p:nvSpPr>
        <p:spPr>
          <a:xfrm>
            <a:off x="840230" y="5370751"/>
            <a:ext cx="4325786" cy="369332"/>
          </a:xfrm>
          <a:prstGeom prst="rect">
            <a:avLst/>
          </a:prstGeom>
        </p:spPr>
        <p:txBody>
          <a:bodyPr wrap="none">
            <a:spAutoFit/>
          </a:bodyPr>
          <a:lstStyle/>
          <a:p>
            <a:r>
              <a:rPr lang="zh-CN" altLang="en-US" dirty="0" smtClean="0">
                <a:solidFill>
                  <a:schemeClr val="tx2">
                    <a:lumMod val="40000"/>
                    <a:lumOff val="60000"/>
                  </a:schemeClr>
                </a:solidFill>
              </a:rPr>
              <a:t>不要温和地走进</a:t>
            </a:r>
            <a:r>
              <a:rPr lang="en-US" altLang="zh-CN" dirty="0" smtClean="0">
                <a:solidFill>
                  <a:schemeClr val="tx2">
                    <a:lumMod val="40000"/>
                    <a:lumOff val="60000"/>
                  </a:schemeClr>
                </a:solidFill>
              </a:rPr>
              <a:t>2015 | </a:t>
            </a:r>
            <a:r>
              <a:rPr lang="zh-CN" altLang="en-US" dirty="0" smtClean="0">
                <a:solidFill>
                  <a:schemeClr val="tx2">
                    <a:lumMod val="40000"/>
                    <a:lumOff val="60000"/>
                  </a:schemeClr>
                </a:solidFill>
              </a:rPr>
              <a:t>刺猬公社新年献词</a:t>
            </a:r>
            <a:endParaRPr lang="zh-CN" altLang="en-US" dirty="0">
              <a:solidFill>
                <a:schemeClr val="tx2">
                  <a:lumMod val="40000"/>
                  <a:lumOff val="60000"/>
                </a:schemeClr>
              </a:solidFill>
            </a:endParaRPr>
          </a:p>
        </p:txBody>
      </p:sp>
      <p:pic>
        <p:nvPicPr>
          <p:cNvPr id="4" name="图片 3"/>
          <p:cNvPicPr>
            <a:picLocks noChangeAspect="1"/>
          </p:cNvPicPr>
          <p:nvPr/>
        </p:nvPicPr>
        <p:blipFill>
          <a:blip r:embed="rId2"/>
          <a:stretch>
            <a:fillRect/>
          </a:stretch>
        </p:blipFill>
        <p:spPr>
          <a:xfrm>
            <a:off x="6407205" y="1333500"/>
            <a:ext cx="2625922" cy="3666565"/>
          </a:xfrm>
          <a:prstGeom prst="rect">
            <a:avLst/>
          </a:prstGeom>
        </p:spPr>
      </p:pic>
      <p:sp>
        <p:nvSpPr>
          <p:cNvPr id="5" name="矩形 4"/>
          <p:cNvSpPr/>
          <p:nvPr/>
        </p:nvSpPr>
        <p:spPr>
          <a:xfrm>
            <a:off x="356234" y="3740847"/>
            <a:ext cx="6050971"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zh-CN" altLang="en-US" sz="2800" dirty="0">
                <a:latin typeface="Microsoft YaHei"/>
                <a:ea typeface="Microsoft YaHei"/>
                <a:cs typeface="Microsoft YaHei"/>
              </a:rPr>
              <a:t>“无论时代的潮流或社会的风尚如何，</a:t>
            </a:r>
            <a:r>
              <a:rPr lang="zh-CN" altLang="en-US" sz="2800" dirty="0" smtClean="0">
                <a:latin typeface="Microsoft YaHei"/>
                <a:ea typeface="Microsoft YaHei"/>
                <a:cs typeface="Microsoft YaHei"/>
              </a:rPr>
              <a:t>我们都可以凭着</a:t>
            </a:r>
            <a:r>
              <a:rPr lang="zh-CN" altLang="en-US" sz="2800" dirty="0">
                <a:latin typeface="Microsoft YaHei"/>
                <a:ea typeface="Microsoft YaHei"/>
                <a:cs typeface="Microsoft YaHei"/>
              </a:rPr>
              <a:t>自己高贵的品质，选择属于</a:t>
            </a:r>
            <a:r>
              <a:rPr lang="zh-CN" altLang="en-US" sz="2800" dirty="0" smtClean="0">
                <a:latin typeface="Microsoft YaHei"/>
                <a:ea typeface="Microsoft YaHei"/>
                <a:cs typeface="Microsoft YaHei"/>
              </a:rPr>
              <a:t>自己的正确的</a:t>
            </a:r>
            <a:r>
              <a:rPr lang="zh-CN" altLang="en-US" sz="2800" dirty="0">
                <a:latin typeface="Microsoft YaHei"/>
                <a:ea typeface="Microsoft YaHei"/>
                <a:cs typeface="Microsoft YaHei"/>
              </a:rPr>
              <a:t>道路。”</a:t>
            </a:r>
            <a:endParaRPr lang="en-US" altLang="zh-CN" sz="2800" dirty="0">
              <a:latin typeface="Microsoft YaHei"/>
              <a:ea typeface="Microsoft YaHei"/>
              <a:cs typeface="Microsoft YaHei"/>
            </a:endParaRPr>
          </a:p>
        </p:txBody>
      </p:sp>
    </p:spTree>
    <p:extLst>
      <p:ext uri="{BB962C8B-B14F-4D97-AF65-F5344CB8AC3E}">
        <p14:creationId xmlns:p14="http://schemas.microsoft.com/office/powerpoint/2010/main" val="40189772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smtClean="0">
                <a:latin typeface="Microsoft YaHei"/>
                <a:ea typeface="Microsoft YaHei"/>
                <a:cs typeface="Microsoft YaHei"/>
              </a:rPr>
              <a:t>Thank</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you</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for</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your</a:t>
            </a:r>
            <a:r>
              <a:rPr kumimoji="1" lang="zh-CN" altLang="en-US" dirty="0" smtClean="0">
                <a:latin typeface="Microsoft YaHei"/>
                <a:ea typeface="Microsoft YaHei"/>
                <a:cs typeface="Microsoft YaHei"/>
              </a:rPr>
              <a:t> </a:t>
            </a:r>
            <a:r>
              <a:rPr kumimoji="1" lang="en-US" altLang="zh-CN" dirty="0" smtClean="0">
                <a:latin typeface="Microsoft YaHei"/>
                <a:ea typeface="Microsoft YaHei"/>
                <a:cs typeface="Microsoft YaHei"/>
              </a:rPr>
              <a:t>attention!</a:t>
            </a:r>
            <a:endParaRPr kumimoji="1" lang="zh-CN" altLang="en-US" dirty="0">
              <a:latin typeface="Microsoft YaHei"/>
              <a:ea typeface="Microsoft YaHei"/>
              <a:cs typeface="Microsoft YaHei"/>
            </a:endParaRPr>
          </a:p>
        </p:txBody>
      </p:sp>
      <p:pic>
        <p:nvPicPr>
          <p:cNvPr id="4" name="内容占位符 3"/>
          <p:cNvPicPr>
            <a:picLocks noGrp="1" noChangeAspect="1"/>
          </p:cNvPicPr>
          <p:nvPr>
            <p:ph sz="quarter" idx="4294967295"/>
          </p:nvPr>
        </p:nvPicPr>
        <p:blipFill>
          <a:blip r:embed="rId2"/>
          <a:srcRect l="1158" r="1158"/>
          <a:stretch>
            <a:fillRect/>
          </a:stretch>
        </p:blipFill>
        <p:spPr>
          <a:xfrm>
            <a:off x="609599" y="1313547"/>
            <a:ext cx="7459173" cy="4291984"/>
          </a:xfrm>
        </p:spPr>
      </p:pic>
      <p:sp>
        <p:nvSpPr>
          <p:cNvPr id="6" name="矩形 5"/>
          <p:cNvSpPr/>
          <p:nvPr/>
        </p:nvSpPr>
        <p:spPr>
          <a:xfrm>
            <a:off x="1898494" y="4021733"/>
            <a:ext cx="6170279" cy="1077218"/>
          </a:xfrm>
          <a:prstGeom prst="rect">
            <a:avLst/>
          </a:prstGeom>
        </p:spPr>
        <p:txBody>
          <a:bodyPr wrap="none">
            <a:spAutoFit/>
          </a:bodyPr>
          <a:lstStyle/>
          <a:p>
            <a:r>
              <a:rPr lang="en-US" altLang="zh-CN" sz="3200" dirty="0" smtClean="0">
                <a:solidFill>
                  <a:schemeClr val="accent1"/>
                </a:solidFill>
              </a:rPr>
              <a:t>Choose the right pace for your race.</a:t>
            </a:r>
          </a:p>
          <a:p>
            <a:r>
              <a:rPr lang="en-US" altLang="zh-CN" sz="3200" dirty="0" smtClean="0">
                <a:solidFill>
                  <a:schemeClr val="accent1"/>
                </a:solidFill>
              </a:rPr>
              <a:t>Enjoy</a:t>
            </a:r>
            <a:r>
              <a:rPr lang="zh-CN" altLang="en-US" sz="3200" dirty="0" smtClean="0">
                <a:solidFill>
                  <a:schemeClr val="accent1"/>
                </a:solidFill>
              </a:rPr>
              <a:t> </a:t>
            </a:r>
            <a:r>
              <a:rPr lang="en-US" altLang="zh-CN" sz="3200" dirty="0" smtClean="0">
                <a:solidFill>
                  <a:schemeClr val="accent1"/>
                </a:solidFill>
              </a:rPr>
              <a:t>your</a:t>
            </a:r>
            <a:r>
              <a:rPr lang="zh-CN" altLang="en-US" sz="3200" dirty="0" smtClean="0">
                <a:solidFill>
                  <a:schemeClr val="accent1"/>
                </a:solidFill>
              </a:rPr>
              <a:t> </a:t>
            </a:r>
            <a:r>
              <a:rPr lang="en-US" altLang="zh-CN" sz="3200" dirty="0" smtClean="0">
                <a:solidFill>
                  <a:schemeClr val="accent1"/>
                </a:solidFill>
              </a:rPr>
              <a:t>time!</a:t>
            </a:r>
            <a:endParaRPr lang="zh-CN" altLang="en-US" sz="3200" dirty="0">
              <a:solidFill>
                <a:schemeClr val="accent1"/>
              </a:solidFill>
            </a:endParaRPr>
          </a:p>
        </p:txBody>
      </p:sp>
      <p:sp>
        <p:nvSpPr>
          <p:cNvPr id="7" name="文本框 6"/>
          <p:cNvSpPr txBox="1"/>
          <p:nvPr/>
        </p:nvSpPr>
        <p:spPr>
          <a:xfrm>
            <a:off x="2878678" y="1867631"/>
            <a:ext cx="3907966" cy="2646878"/>
          </a:xfrm>
          <a:prstGeom prst="rect">
            <a:avLst/>
          </a:prstGeom>
          <a:noFill/>
        </p:spPr>
        <p:txBody>
          <a:bodyPr wrap="none" rtlCol="0">
            <a:spAutoFit/>
          </a:bodyPr>
          <a:lstStyle/>
          <a:p>
            <a:r>
              <a:rPr kumimoji="1" lang="en-US" altLang="zh-CN" sz="16600" dirty="0" smtClean="0">
                <a:solidFill>
                  <a:schemeClr val="bg1"/>
                </a:solidFill>
              </a:rPr>
              <a:t>END</a:t>
            </a:r>
            <a:endParaRPr kumimoji="1" lang="zh-CN" altLang="en-US" sz="16600" dirty="0">
              <a:solidFill>
                <a:schemeClr val="bg1"/>
              </a:solidFill>
            </a:endParaRPr>
          </a:p>
        </p:txBody>
      </p:sp>
    </p:spTree>
    <p:extLst>
      <p:ext uri="{BB962C8B-B14F-4D97-AF65-F5344CB8AC3E}">
        <p14:creationId xmlns:p14="http://schemas.microsoft.com/office/powerpoint/2010/main" val="100290166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a:latin typeface="Microsoft YaHei"/>
                <a:ea typeface="Microsoft YaHei"/>
                <a:cs typeface="Microsoft YaHei"/>
              </a:rPr>
              <a:t>不要踏入静谧的良夜</a:t>
            </a:r>
          </a:p>
        </p:txBody>
      </p:sp>
      <p:sp>
        <p:nvSpPr>
          <p:cNvPr id="3" name="内容占位符 2"/>
          <p:cNvSpPr>
            <a:spLocks noGrp="1"/>
          </p:cNvSpPr>
          <p:nvPr>
            <p:ph sz="quarter" idx="1"/>
          </p:nvPr>
        </p:nvSpPr>
        <p:spPr>
          <a:xfrm>
            <a:off x="612648" y="1333500"/>
            <a:ext cx="5949242" cy="3746500"/>
          </a:xfrm>
        </p:spPr>
        <p:txBody>
          <a:bodyPr>
            <a:normAutofit/>
          </a:bodyPr>
          <a:lstStyle/>
          <a:p>
            <a:r>
              <a:rPr lang="en-US" altLang="zh-CN" sz="2000" dirty="0" smtClean="0"/>
              <a:t>Do </a:t>
            </a:r>
            <a:r>
              <a:rPr lang="en-US" altLang="zh-CN" sz="2000" dirty="0"/>
              <a:t>not go gentle into that good night,</a:t>
            </a:r>
          </a:p>
          <a:p>
            <a:r>
              <a:rPr lang="en-US" altLang="zh-CN" sz="2000" dirty="0"/>
              <a:t>Old age should </a:t>
            </a:r>
            <a:r>
              <a:rPr lang="en-US" altLang="zh-CN" sz="2000" dirty="0">
                <a:solidFill>
                  <a:schemeClr val="accent6"/>
                </a:solidFill>
              </a:rPr>
              <a:t>burn and rave </a:t>
            </a:r>
            <a:r>
              <a:rPr lang="en-US" altLang="zh-CN" sz="2000" dirty="0"/>
              <a:t>at close of day;</a:t>
            </a:r>
          </a:p>
          <a:p>
            <a:r>
              <a:rPr lang="en-US" altLang="zh-CN" sz="2000" b="1" dirty="0" smtClean="0">
                <a:solidFill>
                  <a:schemeClr val="accent3">
                    <a:lumMod val="75000"/>
                  </a:schemeClr>
                </a:solidFill>
              </a:rPr>
              <a:t>Rage</a:t>
            </a:r>
            <a:r>
              <a:rPr lang="en-US" altLang="zh-CN" sz="2000" dirty="0" smtClean="0"/>
              <a:t>,</a:t>
            </a:r>
            <a:r>
              <a:rPr lang="zh-CN" altLang="en-US" sz="2000" dirty="0" smtClean="0"/>
              <a:t> </a:t>
            </a:r>
            <a:r>
              <a:rPr lang="en-US" altLang="zh-CN" sz="2000" dirty="0" smtClean="0"/>
              <a:t>rage</a:t>
            </a:r>
            <a:r>
              <a:rPr lang="zh-CN" altLang="en-US" sz="2000" dirty="0" smtClean="0"/>
              <a:t> </a:t>
            </a:r>
            <a:r>
              <a:rPr lang="en-US" altLang="zh-CN" sz="2000" dirty="0" smtClean="0"/>
              <a:t>against </a:t>
            </a:r>
            <a:r>
              <a:rPr lang="en-US" altLang="zh-CN" sz="2000" dirty="0"/>
              <a:t>the dying of the light.</a:t>
            </a:r>
            <a:endParaRPr lang="zh-CN" altLang="en-US" sz="2000" dirty="0"/>
          </a:p>
          <a:p>
            <a:endParaRPr kumimoji="1" lang="zh-CN" altLang="en-US" sz="2000" dirty="0"/>
          </a:p>
        </p:txBody>
      </p:sp>
      <p:sp>
        <p:nvSpPr>
          <p:cNvPr id="5" name="矩形 4"/>
          <p:cNvSpPr/>
          <p:nvPr/>
        </p:nvSpPr>
        <p:spPr>
          <a:xfrm>
            <a:off x="2340065" y="2461281"/>
            <a:ext cx="4572000" cy="923330"/>
          </a:xfrm>
          <a:prstGeom prst="rect">
            <a:avLst/>
          </a:prstGeom>
        </p:spPr>
        <p:txBody>
          <a:bodyPr>
            <a:spAutoFit/>
          </a:bodyPr>
          <a:lstStyle/>
          <a:p>
            <a:r>
              <a:rPr lang="zh-CN" altLang="en-US" dirty="0" smtClean="0"/>
              <a:t>不要踏入静谧的良夜</a:t>
            </a:r>
          </a:p>
          <a:p>
            <a:r>
              <a:rPr lang="zh-CN" altLang="en-US" dirty="0" smtClean="0"/>
              <a:t>暮年也应在黄昏中燃烧</a:t>
            </a:r>
          </a:p>
          <a:p>
            <a:r>
              <a:rPr lang="zh-CN" altLang="en-US" dirty="0" smtClean="0"/>
              <a:t>反抗吧，在这将逝的时光里反抗吧</a:t>
            </a:r>
            <a:endParaRPr lang="zh-CN" altLang="en-US" dirty="0"/>
          </a:p>
        </p:txBody>
      </p:sp>
      <p:pic>
        <p:nvPicPr>
          <p:cNvPr id="6" name="图片 5"/>
          <p:cNvPicPr>
            <a:picLocks noChangeAspect="1"/>
          </p:cNvPicPr>
          <p:nvPr/>
        </p:nvPicPr>
        <p:blipFill>
          <a:blip r:embed="rId2"/>
          <a:stretch>
            <a:fillRect/>
          </a:stretch>
        </p:blipFill>
        <p:spPr>
          <a:xfrm>
            <a:off x="6296001" y="1353125"/>
            <a:ext cx="2182569" cy="2534069"/>
          </a:xfrm>
          <a:prstGeom prst="rect">
            <a:avLst/>
          </a:prstGeom>
        </p:spPr>
      </p:pic>
      <p:sp>
        <p:nvSpPr>
          <p:cNvPr id="7" name="矩形 6"/>
          <p:cNvSpPr/>
          <p:nvPr/>
        </p:nvSpPr>
        <p:spPr>
          <a:xfrm>
            <a:off x="6912065" y="4279570"/>
            <a:ext cx="1566505" cy="646331"/>
          </a:xfrm>
          <a:prstGeom prst="rect">
            <a:avLst/>
          </a:prstGeom>
        </p:spPr>
        <p:txBody>
          <a:bodyPr wrap="none">
            <a:spAutoFit/>
          </a:bodyPr>
          <a:lstStyle/>
          <a:p>
            <a:r>
              <a:rPr lang="en-US" altLang="zh-CN" dirty="0" smtClean="0"/>
              <a:t>Dylan Thomas, </a:t>
            </a:r>
          </a:p>
          <a:p>
            <a:r>
              <a:rPr lang="en-US" altLang="zh-CN" dirty="0" smtClean="0"/>
              <a:t>1914 – 1953</a:t>
            </a:r>
            <a:endParaRPr lang="en-US" altLang="zh-CN" dirty="0"/>
          </a:p>
        </p:txBody>
      </p:sp>
      <p:pic>
        <p:nvPicPr>
          <p:cNvPr id="9" name="图片 8"/>
          <p:cNvPicPr>
            <a:picLocks noChangeAspect="1"/>
          </p:cNvPicPr>
          <p:nvPr/>
        </p:nvPicPr>
        <p:blipFill rotWithShape="1">
          <a:blip r:embed="rId3"/>
          <a:srcRect l="17625"/>
          <a:stretch/>
        </p:blipFill>
        <p:spPr>
          <a:xfrm>
            <a:off x="612648" y="3488230"/>
            <a:ext cx="3142502" cy="2136444"/>
          </a:xfrm>
          <a:prstGeom prst="rect">
            <a:avLst/>
          </a:prstGeom>
        </p:spPr>
      </p:pic>
      <p:pic>
        <p:nvPicPr>
          <p:cNvPr id="10" name="图片 9">
            <a:hlinkClick r:id="rId4"/>
          </p:cNvPr>
          <p:cNvPicPr>
            <a:picLocks noChangeAspect="1"/>
          </p:cNvPicPr>
          <p:nvPr/>
        </p:nvPicPr>
        <p:blipFill rotWithShape="1">
          <a:blip r:embed="rId5"/>
          <a:srcRect b="9905"/>
          <a:stretch/>
        </p:blipFill>
        <p:spPr>
          <a:xfrm>
            <a:off x="3867211" y="3466771"/>
            <a:ext cx="1661211" cy="2157903"/>
          </a:xfrm>
          <a:prstGeom prst="rect">
            <a:avLst/>
          </a:prstGeom>
        </p:spPr>
      </p:pic>
    </p:spTree>
    <p:extLst>
      <p:ext uri="{BB962C8B-B14F-4D97-AF65-F5344CB8AC3E}">
        <p14:creationId xmlns:p14="http://schemas.microsoft.com/office/powerpoint/2010/main" val="15242000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3556"/>
            <a:ext cx="9144000" cy="5748558"/>
          </a:xfrm>
          <a:prstGeom prst="rect">
            <a:avLst/>
          </a:prstGeom>
        </p:spPr>
      </p:pic>
      <p:sp>
        <p:nvSpPr>
          <p:cNvPr id="6" name="矩形 5"/>
          <p:cNvSpPr/>
          <p:nvPr/>
        </p:nvSpPr>
        <p:spPr>
          <a:xfrm>
            <a:off x="0" y="5215853"/>
            <a:ext cx="5914850" cy="349019"/>
          </a:xfrm>
          <a:prstGeom prst="rect">
            <a:avLst/>
          </a:prstGeom>
        </p:spPr>
        <p:txBody>
          <a:bodyPr wrap="none" lIns="71323" tIns="35662" rIns="71323" bIns="35662">
            <a:spAutoFit/>
          </a:bodyPr>
          <a:lstStyle/>
          <a:p>
            <a:r>
              <a:rPr lang="zh-CN" altLang="en-US" dirty="0">
                <a:solidFill>
                  <a:srgbClr val="FF0000"/>
                </a:solidFill>
              </a:rPr>
              <a:t>https://www.nature.com/articles/d41586-018-02109-8</a:t>
            </a:r>
          </a:p>
        </p:txBody>
      </p:sp>
      <p:sp>
        <p:nvSpPr>
          <p:cNvPr id="2" name="矩形 1"/>
          <p:cNvSpPr/>
          <p:nvPr/>
        </p:nvSpPr>
        <p:spPr>
          <a:xfrm>
            <a:off x="0" y="3169331"/>
            <a:ext cx="9144000" cy="1754327"/>
          </a:xfrm>
          <a:prstGeom prst="rect">
            <a:avLst/>
          </a:prstGeom>
          <a:solidFill>
            <a:schemeClr val="tx2">
              <a:alpha val="55000"/>
            </a:schemeClr>
          </a:solidFill>
        </p:spPr>
        <p:txBody>
          <a:bodyPr wrap="square">
            <a:spAutoFit/>
          </a:bodyPr>
          <a:lstStyle/>
          <a:p>
            <a:pPr algn="ctr"/>
            <a:r>
              <a:rPr lang="zh-CN" altLang="en-US" sz="3600" b="1" dirty="0" smtClean="0">
                <a:solidFill>
                  <a:schemeClr val="bg1"/>
                </a:solidFill>
              </a:rPr>
              <a:t>“</a:t>
            </a:r>
            <a:r>
              <a:rPr lang="en-US" altLang="zh-CN" sz="3600" b="1" dirty="0" smtClean="0">
                <a:solidFill>
                  <a:schemeClr val="bg1"/>
                </a:solidFill>
              </a:rPr>
              <a:t>Nowadays </a:t>
            </a:r>
            <a:r>
              <a:rPr lang="en-US" altLang="zh-CN" sz="3600" b="1" dirty="0">
                <a:solidFill>
                  <a:schemeClr val="bg1"/>
                </a:solidFill>
              </a:rPr>
              <a:t>people often feel that their private lives are a series of traps</a:t>
            </a:r>
            <a:r>
              <a:rPr lang="en-US" altLang="zh-CN" sz="3600" b="1" dirty="0" smtClean="0">
                <a:solidFill>
                  <a:schemeClr val="bg1"/>
                </a:solidFill>
              </a:rPr>
              <a:t>.</a:t>
            </a:r>
            <a:r>
              <a:rPr lang="zh-CN" altLang="en-US" sz="3600" b="1" dirty="0" smtClean="0">
                <a:solidFill>
                  <a:schemeClr val="bg1"/>
                </a:solidFill>
              </a:rPr>
              <a:t>”</a:t>
            </a:r>
            <a:endParaRPr lang="en-US" altLang="zh-CN" sz="3600" b="1" dirty="0" smtClean="0">
              <a:solidFill>
                <a:schemeClr val="bg1"/>
              </a:solidFill>
            </a:endParaRPr>
          </a:p>
          <a:p>
            <a:pPr algn="ctr"/>
            <a:r>
              <a:rPr lang="en-US" altLang="zh-CN" sz="3600" b="1" dirty="0" smtClean="0">
                <a:solidFill>
                  <a:schemeClr val="bg1"/>
                </a:solidFill>
              </a:rPr>
              <a:t>C</a:t>
            </a:r>
            <a:r>
              <a:rPr lang="zh-CN" altLang="en-US" sz="3600" b="1" dirty="0" smtClean="0">
                <a:solidFill>
                  <a:schemeClr val="bg1"/>
                </a:solidFill>
              </a:rPr>
              <a:t>. </a:t>
            </a:r>
            <a:r>
              <a:rPr lang="en-US" altLang="zh-CN" sz="3600" b="1" dirty="0" smtClean="0">
                <a:solidFill>
                  <a:schemeClr val="bg1"/>
                </a:solidFill>
              </a:rPr>
              <a:t>Wright</a:t>
            </a:r>
            <a:r>
              <a:rPr lang="zh-CN" altLang="en-US" sz="3600" b="1" dirty="0" smtClean="0">
                <a:solidFill>
                  <a:schemeClr val="bg1"/>
                </a:solidFill>
              </a:rPr>
              <a:t> </a:t>
            </a:r>
            <a:r>
              <a:rPr lang="en-US" altLang="zh-CN" sz="3600" b="1" dirty="0" smtClean="0">
                <a:solidFill>
                  <a:schemeClr val="bg1"/>
                </a:solidFill>
              </a:rPr>
              <a:t>Mills </a:t>
            </a:r>
            <a:endParaRPr lang="zh-CN" altLang="en-US" sz="3600" b="1" dirty="0">
              <a:solidFill>
                <a:schemeClr val="bg1"/>
              </a:solidFill>
            </a:endParaRPr>
          </a:p>
        </p:txBody>
      </p:sp>
    </p:spTree>
    <p:extLst>
      <p:ext uri="{BB962C8B-B14F-4D97-AF65-F5344CB8AC3E}">
        <p14:creationId xmlns:p14="http://schemas.microsoft.com/office/powerpoint/2010/main" val="41098769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40417" y="5252092"/>
            <a:ext cx="6086216" cy="364408"/>
          </a:xfrm>
          <a:prstGeom prst="rect">
            <a:avLst/>
          </a:prstGeom>
        </p:spPr>
        <p:txBody>
          <a:bodyPr wrap="square" lIns="71323" tIns="35662" rIns="71323" bIns="35662">
            <a:spAutoFit/>
          </a:bodyPr>
          <a:lstStyle/>
          <a:p>
            <a:r>
              <a:rPr lang="zh-CN" altLang="en-US" sz="1900" dirty="0">
                <a:solidFill>
                  <a:srgbClr val="FF0000"/>
                </a:solidFill>
              </a:rPr>
              <a:t>Amusing Ourselves to Death</a:t>
            </a:r>
            <a:r>
              <a:rPr lang="en-US" altLang="zh-CN" sz="1900" dirty="0">
                <a:solidFill>
                  <a:srgbClr val="FF0000"/>
                </a:solidFill>
              </a:rPr>
              <a:t> </a:t>
            </a:r>
            <a:r>
              <a:rPr lang="en-US" altLang="zh-CN" sz="1900" dirty="0"/>
              <a:t>(</a:t>
            </a:r>
            <a:r>
              <a:rPr lang="zh-CN" altLang="en-US" sz="1900" dirty="0"/>
              <a:t>Neil Postman</a:t>
            </a:r>
            <a:r>
              <a:rPr lang="en-US" altLang="zh-CN" sz="1900" dirty="0"/>
              <a:t>,1985)</a:t>
            </a:r>
            <a:r>
              <a:rPr lang="zh-CN" altLang="en-US" sz="1900" dirty="0"/>
              <a:t> </a:t>
            </a:r>
          </a:p>
        </p:txBody>
      </p:sp>
      <p:sp>
        <p:nvSpPr>
          <p:cNvPr id="7" name="文本框 6"/>
          <p:cNvSpPr txBox="1"/>
          <p:nvPr/>
        </p:nvSpPr>
        <p:spPr>
          <a:xfrm>
            <a:off x="372638" y="213292"/>
            <a:ext cx="8298512" cy="641407"/>
          </a:xfrm>
          <a:prstGeom prst="rect">
            <a:avLst/>
          </a:prstGeom>
          <a:noFill/>
        </p:spPr>
        <p:txBody>
          <a:bodyPr wrap="square" lIns="71323" tIns="35662" rIns="71323" bIns="35662" rtlCol="0">
            <a:spAutoFit/>
          </a:bodyPr>
          <a:lstStyle/>
          <a:p>
            <a:r>
              <a:rPr lang="en-US" altLang="zh-CN" sz="3700" b="1" dirty="0" smtClean="0"/>
              <a:t> The Dilemma</a:t>
            </a:r>
            <a:r>
              <a:rPr lang="zh-CN" altLang="en-US" sz="3700" b="1" dirty="0" smtClean="0"/>
              <a:t> </a:t>
            </a:r>
            <a:r>
              <a:rPr lang="en-US" altLang="zh-CN" sz="3700" b="1" dirty="0" smtClean="0"/>
              <a:t>of</a:t>
            </a:r>
            <a:r>
              <a:rPr lang="zh-CN" altLang="en-US" sz="3700" b="1" dirty="0" smtClean="0"/>
              <a:t> </a:t>
            </a:r>
            <a:r>
              <a:rPr lang="en-US" altLang="zh-CN" sz="3700" b="1" dirty="0" smtClean="0"/>
              <a:t>Modern</a:t>
            </a:r>
            <a:r>
              <a:rPr lang="zh-CN" altLang="en-US" sz="3700" b="1" dirty="0" smtClean="0"/>
              <a:t> </a:t>
            </a:r>
            <a:r>
              <a:rPr lang="en-US" altLang="zh-CN" sz="3700" b="1" dirty="0" smtClean="0"/>
              <a:t>Society</a:t>
            </a:r>
            <a:r>
              <a:rPr lang="zh-CN" altLang="en-US" sz="3700" b="1" dirty="0" smtClean="0"/>
              <a:t> </a:t>
            </a:r>
            <a:endParaRPr lang="zh-CN" altLang="en-US" sz="3700" dirty="0"/>
          </a:p>
        </p:txBody>
      </p:sp>
      <p:pic>
        <p:nvPicPr>
          <p:cNvPr id="8" name="图片 7"/>
          <p:cNvPicPr>
            <a:picLocks noChangeAspect="1"/>
          </p:cNvPicPr>
          <p:nvPr/>
        </p:nvPicPr>
        <p:blipFill>
          <a:blip r:embed="rId3"/>
          <a:stretch>
            <a:fillRect/>
          </a:stretch>
        </p:blipFill>
        <p:spPr>
          <a:xfrm>
            <a:off x="7349634" y="114913"/>
            <a:ext cx="1126332" cy="1700875"/>
          </a:xfrm>
          <a:prstGeom prst="rect">
            <a:avLst/>
          </a:prstGeom>
        </p:spPr>
      </p:pic>
      <p:pic>
        <p:nvPicPr>
          <p:cNvPr id="9" name="图片 8"/>
          <p:cNvPicPr>
            <a:picLocks noChangeAspect="1"/>
          </p:cNvPicPr>
          <p:nvPr/>
        </p:nvPicPr>
        <p:blipFill>
          <a:blip r:embed="rId4"/>
          <a:stretch>
            <a:fillRect/>
          </a:stretch>
        </p:blipFill>
        <p:spPr>
          <a:xfrm>
            <a:off x="6461039" y="2183544"/>
            <a:ext cx="1983447" cy="2953133"/>
          </a:xfrm>
          <a:prstGeom prst="rect">
            <a:avLst/>
          </a:prstGeom>
        </p:spPr>
      </p:pic>
      <p:sp>
        <p:nvSpPr>
          <p:cNvPr id="10" name="圆角矩形标注 9"/>
          <p:cNvSpPr/>
          <p:nvPr/>
        </p:nvSpPr>
        <p:spPr>
          <a:xfrm>
            <a:off x="1068917" y="971176"/>
            <a:ext cx="5487362" cy="962554"/>
          </a:xfrm>
          <a:prstGeom prst="wedgeRoundRectCallout">
            <a:avLst>
              <a:gd name="adj1" fmla="val 61896"/>
              <a:gd name="adj2" fmla="val -42653"/>
              <a:gd name="adj3" fmla="val 16667"/>
            </a:avLst>
          </a:prstGeom>
        </p:spPr>
        <p:style>
          <a:lnRef idx="3">
            <a:schemeClr val="lt1"/>
          </a:lnRef>
          <a:fillRef idx="1">
            <a:schemeClr val="accent1"/>
          </a:fillRef>
          <a:effectRef idx="1">
            <a:schemeClr val="accent1"/>
          </a:effectRef>
          <a:fontRef idx="minor">
            <a:schemeClr val="lt1"/>
          </a:fontRef>
        </p:style>
        <p:txBody>
          <a:bodyPr lIns="71323" tIns="35662" rIns="71323" bIns="35662" rtlCol="0" anchor="ctr"/>
          <a:lstStyle/>
          <a:p>
            <a:pPr algn="ctr"/>
            <a:r>
              <a:rPr lang="en-US" altLang="zh-CN" dirty="0" smtClean="0">
                <a:latin typeface="Microsoft YaHei"/>
                <a:ea typeface="Microsoft YaHei"/>
                <a:cs typeface="Microsoft YaHei"/>
              </a:rPr>
              <a:t>I</a:t>
            </a:r>
            <a:r>
              <a:rPr lang="zh-CN" altLang="en-US" dirty="0" smtClean="0">
                <a:latin typeface="Microsoft YaHei"/>
                <a:ea typeface="Microsoft YaHei"/>
                <a:cs typeface="Microsoft YaHei"/>
              </a:rPr>
              <a:t> feared </a:t>
            </a:r>
            <a:r>
              <a:rPr lang="en-US" altLang="zh-CN" dirty="0">
                <a:latin typeface="Microsoft YaHei"/>
                <a:ea typeface="Microsoft YaHei"/>
                <a:cs typeface="Microsoft YaHei"/>
              </a:rPr>
              <a:t>those</a:t>
            </a:r>
            <a:r>
              <a:rPr lang="zh-CN" altLang="en-US" dirty="0">
                <a:latin typeface="Microsoft YaHei"/>
                <a:ea typeface="Microsoft YaHei"/>
                <a:cs typeface="Microsoft YaHei"/>
              </a:rPr>
              <a:t> </a:t>
            </a:r>
            <a:r>
              <a:rPr lang="en-US" altLang="zh-CN" dirty="0">
                <a:latin typeface="Microsoft YaHei"/>
                <a:ea typeface="Microsoft YaHei"/>
                <a:cs typeface="Microsoft YaHei"/>
              </a:rPr>
              <a:t>who</a:t>
            </a:r>
            <a:r>
              <a:rPr lang="zh-CN" altLang="en-US" dirty="0">
                <a:latin typeface="Microsoft YaHei"/>
                <a:ea typeface="Microsoft YaHei"/>
                <a:cs typeface="Microsoft YaHei"/>
              </a:rPr>
              <a:t> ban books</a:t>
            </a:r>
            <a:r>
              <a:rPr lang="en-US" altLang="zh-CN" dirty="0">
                <a:latin typeface="Microsoft YaHei"/>
                <a:ea typeface="Microsoft YaHei"/>
                <a:cs typeface="Microsoft YaHei"/>
              </a:rPr>
              <a:t>,</a:t>
            </a:r>
            <a:r>
              <a:rPr lang="zh-CN" altLang="en-US" dirty="0">
                <a:latin typeface="Microsoft YaHei"/>
                <a:ea typeface="Microsoft YaHei"/>
                <a:cs typeface="Microsoft YaHei"/>
              </a:rPr>
              <a:t> deprive us of information</a:t>
            </a:r>
            <a:r>
              <a:rPr lang="en-US" altLang="zh-CN" dirty="0">
                <a:latin typeface="Microsoft YaHei"/>
                <a:ea typeface="Microsoft YaHei"/>
                <a:cs typeface="Microsoft YaHei"/>
              </a:rPr>
              <a:t>,</a:t>
            </a:r>
            <a:r>
              <a:rPr lang="zh-CN" altLang="en-US" dirty="0">
                <a:latin typeface="Microsoft YaHei"/>
                <a:ea typeface="Microsoft YaHei"/>
                <a:cs typeface="Microsoft YaHei"/>
              </a:rPr>
              <a:t> </a:t>
            </a:r>
            <a:r>
              <a:rPr lang="en-US" altLang="zh-CN" dirty="0">
                <a:latin typeface="Microsoft YaHei"/>
                <a:ea typeface="Microsoft YaHei"/>
                <a:cs typeface="Microsoft YaHei"/>
              </a:rPr>
              <a:t>conceal</a:t>
            </a:r>
            <a:r>
              <a:rPr lang="zh-CN" altLang="en-US" dirty="0">
                <a:latin typeface="Microsoft YaHei"/>
                <a:ea typeface="Microsoft YaHei"/>
                <a:cs typeface="Microsoft YaHei"/>
              </a:rPr>
              <a:t> the truth</a:t>
            </a:r>
            <a:r>
              <a:rPr lang="en-US" altLang="zh-CN" dirty="0">
                <a:latin typeface="Microsoft YaHei"/>
                <a:ea typeface="Microsoft YaHei"/>
                <a:cs typeface="Microsoft YaHei"/>
              </a:rPr>
              <a:t>,</a:t>
            </a:r>
            <a:r>
              <a:rPr lang="zh-CN" altLang="en-US" dirty="0">
                <a:latin typeface="Microsoft YaHei"/>
                <a:ea typeface="Microsoft YaHei"/>
                <a:cs typeface="Microsoft YaHei"/>
              </a:rPr>
              <a:t> </a:t>
            </a:r>
            <a:r>
              <a:rPr lang="en-US" altLang="zh-CN" dirty="0">
                <a:latin typeface="Microsoft YaHei"/>
                <a:ea typeface="Microsoft YaHei"/>
                <a:cs typeface="Microsoft YaHei"/>
              </a:rPr>
              <a:t>and</a:t>
            </a:r>
            <a:r>
              <a:rPr lang="zh-CN" altLang="en-US" dirty="0">
                <a:latin typeface="Microsoft YaHei"/>
                <a:ea typeface="Microsoft YaHei"/>
                <a:cs typeface="Microsoft YaHei"/>
              </a:rPr>
              <a:t> </a:t>
            </a:r>
            <a:r>
              <a:rPr lang="en-US" altLang="zh-CN" dirty="0">
                <a:latin typeface="Microsoft YaHei"/>
                <a:ea typeface="Microsoft YaHei"/>
                <a:cs typeface="Microsoft YaHei"/>
              </a:rPr>
              <a:t>we</a:t>
            </a:r>
            <a:r>
              <a:rPr lang="zh-CN" altLang="en-US" dirty="0">
                <a:latin typeface="Microsoft YaHei"/>
                <a:ea typeface="Microsoft YaHei"/>
                <a:cs typeface="Microsoft YaHei"/>
              </a:rPr>
              <a:t> </a:t>
            </a:r>
            <a:r>
              <a:rPr lang="en-US" altLang="zh-CN" dirty="0">
                <a:latin typeface="Microsoft YaHei"/>
                <a:ea typeface="Microsoft YaHei"/>
                <a:cs typeface="Microsoft YaHei"/>
              </a:rPr>
              <a:t>become</a:t>
            </a:r>
            <a:r>
              <a:rPr lang="zh-CN" altLang="en-US" dirty="0">
                <a:latin typeface="Microsoft YaHei"/>
                <a:ea typeface="Microsoft YaHei"/>
                <a:cs typeface="Microsoft YaHei"/>
              </a:rPr>
              <a:t> </a:t>
            </a:r>
            <a:r>
              <a:rPr lang="zh-CN" altLang="en-US" b="1" dirty="0">
                <a:solidFill>
                  <a:srgbClr val="FF0000"/>
                </a:solidFill>
                <a:latin typeface="Microsoft YaHei"/>
                <a:ea typeface="Microsoft YaHei"/>
                <a:cs typeface="Microsoft YaHei"/>
              </a:rPr>
              <a:t>a captive culture</a:t>
            </a:r>
            <a:r>
              <a:rPr lang="zh-CN" altLang="en-US" dirty="0">
                <a:latin typeface="Microsoft YaHei"/>
                <a:ea typeface="Microsoft YaHei"/>
                <a:cs typeface="Microsoft YaHei"/>
              </a:rPr>
              <a:t>. </a:t>
            </a:r>
          </a:p>
        </p:txBody>
      </p:sp>
      <p:sp>
        <p:nvSpPr>
          <p:cNvPr id="11" name="圆角矩形标注 10"/>
          <p:cNvSpPr/>
          <p:nvPr/>
        </p:nvSpPr>
        <p:spPr>
          <a:xfrm>
            <a:off x="465667" y="2284221"/>
            <a:ext cx="5619750" cy="2792476"/>
          </a:xfrm>
          <a:prstGeom prst="wedgeRoundRectCallout">
            <a:avLst>
              <a:gd name="adj1" fmla="val 65097"/>
              <a:gd name="adj2" fmla="val 8007"/>
              <a:gd name="adj3" fmla="val 16667"/>
            </a:avLst>
          </a:prstGeom>
        </p:spPr>
        <p:style>
          <a:lnRef idx="1">
            <a:schemeClr val="accent2"/>
          </a:lnRef>
          <a:fillRef idx="3">
            <a:schemeClr val="accent2"/>
          </a:fillRef>
          <a:effectRef idx="2">
            <a:schemeClr val="accent2"/>
          </a:effectRef>
          <a:fontRef idx="minor">
            <a:schemeClr val="lt1"/>
          </a:fontRef>
        </p:style>
        <p:txBody>
          <a:bodyPr lIns="71323" tIns="35662" rIns="71323" bIns="35662" rtlCol="0" anchor="ctr"/>
          <a:lstStyle/>
          <a:p>
            <a:r>
              <a:rPr lang="en-US" altLang="zh-CN" sz="1600" dirty="0">
                <a:solidFill>
                  <a:schemeClr val="bg1"/>
                </a:solidFill>
                <a:latin typeface="Microsoft YaHei"/>
                <a:ea typeface="Microsoft YaHei"/>
                <a:cs typeface="Microsoft YaHei"/>
              </a:rPr>
              <a:t>I</a:t>
            </a:r>
            <a:r>
              <a:rPr lang="zh-CN" altLang="en-US" sz="1600" dirty="0">
                <a:solidFill>
                  <a:schemeClr val="bg1"/>
                </a:solidFill>
                <a:latin typeface="Microsoft YaHei"/>
                <a:ea typeface="Microsoft YaHei"/>
                <a:cs typeface="Microsoft YaHei"/>
              </a:rPr>
              <a:t> feared</a:t>
            </a:r>
            <a:r>
              <a:rPr lang="en-US" altLang="zh-CN" sz="1600" dirty="0">
                <a:solidFill>
                  <a:schemeClr val="bg1"/>
                </a:solidFill>
                <a:latin typeface="Microsoft YaHei"/>
                <a:ea typeface="Microsoft YaHei"/>
                <a:cs typeface="Microsoft YaHei"/>
              </a:rPr>
              <a:t>:</a:t>
            </a:r>
            <a:r>
              <a:rPr lang="zh-CN" altLang="en-US" sz="1600" dirty="0">
                <a:solidFill>
                  <a:schemeClr val="bg1"/>
                </a:solidFill>
                <a:latin typeface="Microsoft YaHei"/>
                <a:ea typeface="Microsoft YaHei"/>
                <a:cs typeface="Microsoft YaHei"/>
              </a:rPr>
              <a:t> </a:t>
            </a:r>
          </a:p>
          <a:p>
            <a:pPr marL="297172" indent="-297172">
              <a:buFont typeface="Arial" charset="0"/>
              <a:buChar char="•"/>
            </a:pPr>
            <a:r>
              <a:rPr lang="zh-CN" altLang="en-US" sz="1600" dirty="0">
                <a:solidFill>
                  <a:schemeClr val="bg1"/>
                </a:solidFill>
                <a:latin typeface="Microsoft YaHei"/>
                <a:ea typeface="Microsoft YaHei"/>
                <a:cs typeface="Microsoft YaHei"/>
              </a:rPr>
              <a:t>there would be no reason to ban a book, for there would be no one who wanted to read one. </a:t>
            </a:r>
          </a:p>
          <a:p>
            <a:pPr marL="297172" indent="-297172">
              <a:buFont typeface="Arial" charset="0"/>
              <a:buChar char="•"/>
            </a:pPr>
            <a:r>
              <a:rPr lang="zh-CN" altLang="en-US" sz="1600" dirty="0">
                <a:solidFill>
                  <a:schemeClr val="bg1"/>
                </a:solidFill>
                <a:latin typeface="Microsoft YaHei"/>
                <a:ea typeface="Microsoft YaHei"/>
                <a:cs typeface="Microsoft YaHei"/>
              </a:rPr>
              <a:t>those who would give us so much that we would be reduced to passivity and egoism. </a:t>
            </a:r>
          </a:p>
          <a:p>
            <a:pPr marL="297172" indent="-297172">
              <a:buFont typeface="Arial" charset="0"/>
              <a:buChar char="•"/>
            </a:pPr>
            <a:r>
              <a:rPr lang="zh-CN" altLang="en-US" sz="1600" dirty="0">
                <a:solidFill>
                  <a:schemeClr val="bg1"/>
                </a:solidFill>
                <a:latin typeface="Microsoft YaHei"/>
                <a:ea typeface="Microsoft YaHei"/>
                <a:cs typeface="Microsoft YaHei"/>
              </a:rPr>
              <a:t>the truth would be drowned in a sea of irrelevance. </a:t>
            </a:r>
          </a:p>
          <a:p>
            <a:pPr marL="297172" indent="-297172">
              <a:buFont typeface="Arial" charset="0"/>
              <a:buChar char="•"/>
            </a:pPr>
            <a:r>
              <a:rPr lang="zh-CN" altLang="en-US" sz="1600" dirty="0">
                <a:solidFill>
                  <a:schemeClr val="bg1"/>
                </a:solidFill>
                <a:latin typeface="Microsoft YaHei"/>
                <a:ea typeface="Microsoft YaHei"/>
                <a:cs typeface="Microsoft YaHei"/>
              </a:rPr>
              <a:t>we would become </a:t>
            </a:r>
            <a:r>
              <a:rPr lang="zh-CN" altLang="en-US" sz="1600" b="1" dirty="0">
                <a:solidFill>
                  <a:srgbClr val="FF0000"/>
                </a:solidFill>
                <a:latin typeface="Microsoft YaHei"/>
                <a:ea typeface="Microsoft YaHei"/>
                <a:cs typeface="Microsoft YaHei"/>
              </a:rPr>
              <a:t>a trivial culture</a:t>
            </a:r>
            <a:r>
              <a:rPr lang="zh-CN" altLang="en-US" sz="1600" dirty="0">
                <a:solidFill>
                  <a:schemeClr val="bg1"/>
                </a:solidFill>
                <a:latin typeface="Microsoft YaHei"/>
                <a:ea typeface="Microsoft YaHei"/>
                <a:cs typeface="Microsoft YaHei"/>
              </a:rPr>
              <a:t>, preoccupied with some equivalent of the feelies, the orgy porgy, and the centrifugal bumblepuppy.  </a:t>
            </a:r>
          </a:p>
          <a:p>
            <a:pPr algn="ctr"/>
            <a:endParaRPr kumimoji="1" lang="zh-CN" altLang="en-US" sz="1600" dirty="0">
              <a:latin typeface="Microsoft YaHei"/>
              <a:ea typeface="Microsoft YaHei"/>
              <a:cs typeface="Microsoft YaHei"/>
            </a:endParaRPr>
          </a:p>
        </p:txBody>
      </p:sp>
      <p:sp>
        <p:nvSpPr>
          <p:cNvPr id="12" name="矩形 11"/>
          <p:cNvSpPr/>
          <p:nvPr/>
        </p:nvSpPr>
        <p:spPr>
          <a:xfrm>
            <a:off x="7442753" y="5091638"/>
            <a:ext cx="1632365" cy="349019"/>
          </a:xfrm>
          <a:prstGeom prst="rect">
            <a:avLst/>
          </a:prstGeom>
        </p:spPr>
        <p:txBody>
          <a:bodyPr wrap="none" lIns="71323" tIns="35662" rIns="71323" bIns="35662">
            <a:spAutoFit/>
          </a:bodyPr>
          <a:lstStyle/>
          <a:p>
            <a:r>
              <a:rPr lang="en-US" altLang="zh-CN" dirty="0">
                <a:solidFill>
                  <a:srgbClr val="000000"/>
                </a:solidFill>
                <a:latin typeface="Linux Libertine" charset="0"/>
              </a:rPr>
              <a:t>Aldous Huxley</a:t>
            </a:r>
            <a:endParaRPr lang="en-US" altLang="zh-CN" b="0" i="0" dirty="0">
              <a:solidFill>
                <a:srgbClr val="000000"/>
              </a:solidFill>
              <a:effectLst/>
              <a:latin typeface="Linux Libertine" charset="0"/>
            </a:endParaRPr>
          </a:p>
        </p:txBody>
      </p:sp>
      <p:sp>
        <p:nvSpPr>
          <p:cNvPr id="17" name="矩形 16"/>
          <p:cNvSpPr/>
          <p:nvPr/>
        </p:nvSpPr>
        <p:spPr>
          <a:xfrm>
            <a:off x="7349634" y="1875767"/>
            <a:ext cx="1721882" cy="349019"/>
          </a:xfrm>
          <a:prstGeom prst="rect">
            <a:avLst/>
          </a:prstGeom>
        </p:spPr>
        <p:txBody>
          <a:bodyPr wrap="none" lIns="71323" tIns="35662" rIns="71323" bIns="35662">
            <a:spAutoFit/>
          </a:bodyPr>
          <a:lstStyle/>
          <a:p>
            <a:r>
              <a:rPr lang="en-US" altLang="zh-CN" b="1">
                <a:solidFill>
                  <a:srgbClr val="222222"/>
                </a:solidFill>
                <a:latin typeface="Arial" charset="0"/>
              </a:rPr>
              <a:t>George Orwell</a:t>
            </a:r>
            <a:endParaRPr lang="zh-CN" altLang="en-US" dirty="0"/>
          </a:p>
        </p:txBody>
      </p:sp>
      <p:sp>
        <p:nvSpPr>
          <p:cNvPr id="2" name="文本框 1"/>
          <p:cNvSpPr txBox="1"/>
          <p:nvPr/>
        </p:nvSpPr>
        <p:spPr>
          <a:xfrm>
            <a:off x="7504931" y="1432928"/>
            <a:ext cx="875008" cy="502908"/>
          </a:xfrm>
          <a:prstGeom prst="rect">
            <a:avLst/>
          </a:prstGeom>
          <a:noFill/>
        </p:spPr>
        <p:txBody>
          <a:bodyPr wrap="none" lIns="71323" tIns="35662" rIns="71323" bIns="35662" rtlCol="0">
            <a:spAutoFit/>
          </a:bodyPr>
          <a:lstStyle/>
          <a:p>
            <a:r>
              <a:rPr kumimoji="1" lang="en-US" altLang="zh-CN" sz="2800" dirty="0">
                <a:solidFill>
                  <a:srgbClr val="FF0000"/>
                </a:solidFill>
              </a:rPr>
              <a:t>1984</a:t>
            </a:r>
            <a:endParaRPr kumimoji="1" lang="zh-CN" altLang="en-US" sz="2800" dirty="0">
              <a:solidFill>
                <a:srgbClr val="FF0000"/>
              </a:solidFill>
            </a:endParaRPr>
          </a:p>
        </p:txBody>
      </p:sp>
      <p:sp>
        <p:nvSpPr>
          <p:cNvPr id="3" name="文本框 2"/>
          <p:cNvSpPr txBox="1"/>
          <p:nvPr/>
        </p:nvSpPr>
        <p:spPr>
          <a:xfrm>
            <a:off x="6556279" y="4691976"/>
            <a:ext cx="1886516" cy="364408"/>
          </a:xfrm>
          <a:prstGeom prst="rect">
            <a:avLst/>
          </a:prstGeom>
          <a:noFill/>
        </p:spPr>
        <p:txBody>
          <a:bodyPr wrap="none" lIns="71323" tIns="35662" rIns="71323" bIns="35662" rtlCol="0">
            <a:spAutoFit/>
          </a:bodyPr>
          <a:lstStyle/>
          <a:p>
            <a:r>
              <a:rPr kumimoji="1" lang="en-US" altLang="zh-CN" sz="1900" dirty="0">
                <a:solidFill>
                  <a:srgbClr val="FF0000"/>
                </a:solidFill>
              </a:rPr>
              <a:t>Brave</a:t>
            </a:r>
            <a:r>
              <a:rPr kumimoji="1" lang="zh-CN" altLang="en-US" sz="1900" dirty="0">
                <a:solidFill>
                  <a:srgbClr val="FF0000"/>
                </a:solidFill>
              </a:rPr>
              <a:t> </a:t>
            </a:r>
            <a:r>
              <a:rPr kumimoji="1" lang="en-US" altLang="zh-CN" sz="1900" dirty="0">
                <a:solidFill>
                  <a:srgbClr val="FF0000"/>
                </a:solidFill>
              </a:rPr>
              <a:t>New</a:t>
            </a:r>
            <a:r>
              <a:rPr kumimoji="1" lang="zh-CN" altLang="en-US" sz="1900" dirty="0">
                <a:solidFill>
                  <a:srgbClr val="FF0000"/>
                </a:solidFill>
              </a:rPr>
              <a:t> </a:t>
            </a:r>
            <a:r>
              <a:rPr kumimoji="1" lang="en-US" altLang="zh-CN" sz="1900" dirty="0">
                <a:solidFill>
                  <a:srgbClr val="FF0000"/>
                </a:solidFill>
              </a:rPr>
              <a:t>World</a:t>
            </a:r>
            <a:endParaRPr kumimoji="1" lang="zh-CN" altLang="en-US" sz="1900" dirty="0">
              <a:solidFill>
                <a:srgbClr val="FF0000"/>
              </a:solidFill>
            </a:endParaRPr>
          </a:p>
        </p:txBody>
      </p:sp>
    </p:spTree>
    <p:extLst>
      <p:ext uri="{BB962C8B-B14F-4D97-AF65-F5344CB8AC3E}">
        <p14:creationId xmlns:p14="http://schemas.microsoft.com/office/powerpoint/2010/main" val="176444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3556"/>
            <a:ext cx="9144000" cy="5748558"/>
          </a:xfrm>
          <a:prstGeom prst="rect">
            <a:avLst/>
          </a:prstGeom>
        </p:spPr>
      </p:pic>
      <p:sp>
        <p:nvSpPr>
          <p:cNvPr id="6" name="矩形 5"/>
          <p:cNvSpPr/>
          <p:nvPr/>
        </p:nvSpPr>
        <p:spPr>
          <a:xfrm>
            <a:off x="0" y="5215853"/>
            <a:ext cx="5914850" cy="349019"/>
          </a:xfrm>
          <a:prstGeom prst="rect">
            <a:avLst/>
          </a:prstGeom>
        </p:spPr>
        <p:txBody>
          <a:bodyPr wrap="none" lIns="71323" tIns="35662" rIns="71323" bIns="35662">
            <a:spAutoFit/>
          </a:bodyPr>
          <a:lstStyle/>
          <a:p>
            <a:r>
              <a:rPr lang="zh-CN" altLang="en-US" dirty="0">
                <a:solidFill>
                  <a:srgbClr val="FF0000"/>
                </a:solidFill>
              </a:rPr>
              <a:t>https://www.nature.com/articles/d41586-018-02109-8</a:t>
            </a:r>
          </a:p>
        </p:txBody>
      </p:sp>
      <p:sp>
        <p:nvSpPr>
          <p:cNvPr id="2" name="矩形 1"/>
          <p:cNvSpPr/>
          <p:nvPr/>
        </p:nvSpPr>
        <p:spPr>
          <a:xfrm>
            <a:off x="1103117" y="367864"/>
            <a:ext cx="7102358" cy="461665"/>
          </a:xfrm>
          <a:prstGeom prst="rect">
            <a:avLst/>
          </a:prstGeom>
        </p:spPr>
        <p:txBody>
          <a:bodyPr wrap="square">
            <a:spAutoFit/>
          </a:bodyPr>
          <a:lstStyle/>
          <a:p>
            <a:pPr algn="ctr"/>
            <a:r>
              <a:rPr lang="en-US" altLang="zh-CN" sz="2400" dirty="0" smtClean="0">
                <a:solidFill>
                  <a:schemeClr val="bg1"/>
                </a:solidFill>
                <a:latin typeface="Lora" charset="0"/>
              </a:rPr>
              <a:t>Smartphones are bad for some teens, not all</a:t>
            </a:r>
            <a:endParaRPr lang="en-US" altLang="zh-CN" sz="2400" dirty="0">
              <a:solidFill>
                <a:schemeClr val="bg1"/>
              </a:solidFill>
              <a:latin typeface="Lora" charset="0"/>
            </a:endParaRPr>
          </a:p>
        </p:txBody>
      </p:sp>
      <p:pic>
        <p:nvPicPr>
          <p:cNvPr id="39" name="图片 38"/>
          <p:cNvPicPr>
            <a:picLocks noChangeAspect="1"/>
          </p:cNvPicPr>
          <p:nvPr/>
        </p:nvPicPr>
        <p:blipFill>
          <a:blip r:embed="rId4"/>
          <a:stretch>
            <a:fillRect/>
          </a:stretch>
        </p:blipFill>
        <p:spPr>
          <a:xfrm>
            <a:off x="3224914" y="932880"/>
            <a:ext cx="5565777" cy="4167375"/>
          </a:xfrm>
          <a:prstGeom prst="rect">
            <a:avLst/>
          </a:prstGeom>
        </p:spPr>
      </p:pic>
      <p:sp>
        <p:nvSpPr>
          <p:cNvPr id="3" name="矩形 2"/>
          <p:cNvSpPr/>
          <p:nvPr/>
        </p:nvSpPr>
        <p:spPr>
          <a:xfrm>
            <a:off x="4104435" y="1889512"/>
            <a:ext cx="1455916" cy="371707"/>
          </a:xfrm>
          <a:prstGeom prst="rect">
            <a:avLst/>
          </a:prstGeom>
          <a:solidFill>
            <a:schemeClr val="accent3">
              <a:lumMod val="75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6998293" y="1112644"/>
            <a:ext cx="1455916" cy="371707"/>
          </a:xfrm>
          <a:prstGeom prst="rect">
            <a:avLst/>
          </a:prstGeom>
          <a:solidFill>
            <a:schemeClr val="accent3">
              <a:lumMod val="75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329199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latin typeface="Microsoft YaHei"/>
                <a:ea typeface="Microsoft YaHei"/>
                <a:cs typeface="Microsoft YaHei"/>
              </a:rPr>
              <a:t>逃跑是可耻的但有用？！</a:t>
            </a:r>
            <a:endParaRPr kumimoji="1" lang="zh-CN" altLang="en-US" dirty="0">
              <a:latin typeface="Microsoft YaHei"/>
              <a:ea typeface="Microsoft YaHei"/>
              <a:cs typeface="Microsoft YaHei"/>
            </a:endParaRPr>
          </a:p>
        </p:txBody>
      </p:sp>
      <p:pic>
        <p:nvPicPr>
          <p:cNvPr id="4" name="内容占位符 3"/>
          <p:cNvPicPr>
            <a:picLocks noGrp="1" noChangeAspect="1"/>
          </p:cNvPicPr>
          <p:nvPr>
            <p:ph sz="quarter" idx="1"/>
          </p:nvPr>
        </p:nvPicPr>
        <p:blipFill>
          <a:blip r:embed="rId3"/>
          <a:srcRect t="15488" b="15488"/>
          <a:stretch>
            <a:fillRect/>
          </a:stretch>
        </p:blipFill>
        <p:spPr>
          <a:xfrm>
            <a:off x="2465294" y="1333500"/>
            <a:ext cx="6300754" cy="2895206"/>
          </a:xfrm>
        </p:spPr>
      </p:pic>
      <p:sp>
        <p:nvSpPr>
          <p:cNvPr id="6" name="文本框 5"/>
          <p:cNvSpPr txBox="1"/>
          <p:nvPr/>
        </p:nvSpPr>
        <p:spPr>
          <a:xfrm>
            <a:off x="5615685" y="3265193"/>
            <a:ext cx="3416320" cy="646331"/>
          </a:xfrm>
          <a:prstGeom prst="rect">
            <a:avLst/>
          </a:prstGeom>
          <a:noFill/>
        </p:spPr>
        <p:txBody>
          <a:bodyPr wrap="none" rtlCol="0">
            <a:spAutoFit/>
          </a:bodyPr>
          <a:lstStyle/>
          <a:p>
            <a:r>
              <a:rPr kumimoji="1" lang="zh-CN" altLang="en-US" sz="3600" b="1" dirty="0" smtClean="0">
                <a:solidFill>
                  <a:schemeClr val="bg1"/>
                </a:solidFill>
                <a:latin typeface="Microsoft YaHei"/>
                <a:ea typeface="Microsoft YaHei"/>
                <a:cs typeface="Microsoft YaHei"/>
              </a:rPr>
              <a:t>嫁一个程序员？</a:t>
            </a:r>
            <a:endParaRPr kumimoji="1" lang="zh-CN" altLang="en-US" sz="3600" b="1" dirty="0">
              <a:solidFill>
                <a:schemeClr val="bg1"/>
              </a:solidFill>
              <a:latin typeface="Microsoft YaHei"/>
              <a:ea typeface="Microsoft YaHei"/>
              <a:cs typeface="Microsoft YaHei"/>
            </a:endParaRPr>
          </a:p>
        </p:txBody>
      </p:sp>
      <p:sp>
        <p:nvSpPr>
          <p:cNvPr id="7" name="矩形 6"/>
          <p:cNvSpPr/>
          <p:nvPr/>
        </p:nvSpPr>
        <p:spPr>
          <a:xfrm>
            <a:off x="4356366" y="2175716"/>
            <a:ext cx="2518638" cy="523220"/>
          </a:xfrm>
          <a:prstGeom prst="rect">
            <a:avLst/>
          </a:prstGeom>
        </p:spPr>
        <p:txBody>
          <a:bodyPr wrap="none">
            <a:spAutoFit/>
          </a:bodyPr>
          <a:lstStyle/>
          <a:p>
            <a:r>
              <a:rPr kumimoji="1" lang="zh-CN" altLang="en-US" sz="2800" b="1" dirty="0">
                <a:solidFill>
                  <a:schemeClr val="bg1"/>
                </a:solidFill>
                <a:latin typeface="Microsoft YaHei"/>
                <a:ea typeface="Microsoft YaHei"/>
                <a:cs typeface="Microsoft YaHei"/>
              </a:rPr>
              <a:t>沉迷流行</a:t>
            </a:r>
            <a:r>
              <a:rPr kumimoji="1" lang="zh-CN" altLang="en-US" sz="2800" b="1" dirty="0" smtClean="0">
                <a:solidFill>
                  <a:schemeClr val="bg1"/>
                </a:solidFill>
                <a:latin typeface="Microsoft YaHei"/>
                <a:ea typeface="Microsoft YaHei"/>
                <a:cs typeface="Microsoft YaHei"/>
              </a:rPr>
              <a:t>文化</a:t>
            </a:r>
            <a:r>
              <a:rPr kumimoji="1" lang="en-US" altLang="zh-CN" sz="2800" b="1" dirty="0" smtClean="0">
                <a:solidFill>
                  <a:schemeClr val="bg1"/>
                </a:solidFill>
                <a:latin typeface="Microsoft YaHei"/>
                <a:ea typeface="Microsoft YaHei"/>
                <a:cs typeface="Microsoft YaHei"/>
              </a:rPr>
              <a:t>?</a:t>
            </a:r>
            <a:endParaRPr kumimoji="1" lang="en-US" altLang="zh-CN" sz="2800" b="1" dirty="0">
              <a:solidFill>
                <a:schemeClr val="bg1"/>
              </a:solidFill>
              <a:latin typeface="Microsoft YaHei"/>
              <a:ea typeface="Microsoft YaHei"/>
              <a:cs typeface="Microsoft YaHei"/>
            </a:endParaRPr>
          </a:p>
        </p:txBody>
      </p:sp>
      <p:pic>
        <p:nvPicPr>
          <p:cNvPr id="8" name="图片 7"/>
          <p:cNvPicPr>
            <a:picLocks noChangeAspect="1"/>
          </p:cNvPicPr>
          <p:nvPr/>
        </p:nvPicPr>
        <p:blipFill>
          <a:blip r:embed="rId4"/>
          <a:stretch>
            <a:fillRect/>
          </a:stretch>
        </p:blipFill>
        <p:spPr>
          <a:xfrm>
            <a:off x="190499" y="2376000"/>
            <a:ext cx="3171265" cy="3171265"/>
          </a:xfrm>
          <a:prstGeom prst="rect">
            <a:avLst/>
          </a:prstGeom>
        </p:spPr>
      </p:pic>
      <p:pic>
        <p:nvPicPr>
          <p:cNvPr id="10" name="图片 9"/>
          <p:cNvPicPr>
            <a:picLocks noChangeAspect="1"/>
          </p:cNvPicPr>
          <p:nvPr/>
        </p:nvPicPr>
        <p:blipFill rotWithShape="1">
          <a:blip r:embed="rId5"/>
          <a:srcRect l="26051" t="20148" r="25655" b="20727"/>
          <a:stretch/>
        </p:blipFill>
        <p:spPr>
          <a:xfrm>
            <a:off x="5266061" y="4480081"/>
            <a:ext cx="1084205" cy="1067184"/>
          </a:xfrm>
          <a:prstGeom prst="rect">
            <a:avLst/>
          </a:prstGeom>
        </p:spPr>
      </p:pic>
      <p:pic>
        <p:nvPicPr>
          <p:cNvPr id="11" name="图片 10"/>
          <p:cNvPicPr>
            <a:picLocks noChangeAspect="1"/>
          </p:cNvPicPr>
          <p:nvPr/>
        </p:nvPicPr>
        <p:blipFill>
          <a:blip r:embed="rId6"/>
          <a:stretch>
            <a:fillRect/>
          </a:stretch>
        </p:blipFill>
        <p:spPr>
          <a:xfrm>
            <a:off x="6543491" y="4423518"/>
            <a:ext cx="879858" cy="1170211"/>
          </a:xfrm>
          <a:prstGeom prst="rect">
            <a:avLst/>
          </a:prstGeom>
        </p:spPr>
      </p:pic>
      <p:sp>
        <p:nvSpPr>
          <p:cNvPr id="12" name="文本框 11"/>
          <p:cNvSpPr txBox="1"/>
          <p:nvPr/>
        </p:nvSpPr>
        <p:spPr>
          <a:xfrm>
            <a:off x="7345615" y="4894146"/>
            <a:ext cx="1261884" cy="523220"/>
          </a:xfrm>
          <a:prstGeom prst="rect">
            <a:avLst/>
          </a:prstGeom>
          <a:noFill/>
        </p:spPr>
        <p:txBody>
          <a:bodyPr wrap="none" rtlCol="0">
            <a:spAutoFit/>
          </a:bodyPr>
          <a:lstStyle/>
          <a:p>
            <a:r>
              <a:rPr kumimoji="1" lang="zh-CN" altLang="en-US" sz="2800" b="1" dirty="0" smtClean="0">
                <a:latin typeface="Heiti SC Light"/>
                <a:ea typeface="Heiti SC Light"/>
                <a:cs typeface="Heiti SC Light"/>
              </a:rPr>
              <a:t>社会人</a:t>
            </a:r>
            <a:endParaRPr kumimoji="1" lang="zh-CN" altLang="en-US" sz="2800" b="1" dirty="0">
              <a:latin typeface="Heiti SC Light"/>
              <a:ea typeface="Heiti SC Light"/>
              <a:cs typeface="Heiti SC Light"/>
            </a:endParaRPr>
          </a:p>
        </p:txBody>
      </p:sp>
      <p:pic>
        <p:nvPicPr>
          <p:cNvPr id="14" name="图片 13"/>
          <p:cNvPicPr>
            <a:picLocks noChangeAspect="1"/>
          </p:cNvPicPr>
          <p:nvPr/>
        </p:nvPicPr>
        <p:blipFill>
          <a:blip r:embed="rId7"/>
          <a:stretch>
            <a:fillRect/>
          </a:stretch>
        </p:blipFill>
        <p:spPr>
          <a:xfrm>
            <a:off x="3952369" y="4522439"/>
            <a:ext cx="1024826" cy="1024826"/>
          </a:xfrm>
          <a:prstGeom prst="rect">
            <a:avLst/>
          </a:prstGeom>
        </p:spPr>
      </p:pic>
    </p:spTree>
    <p:extLst>
      <p:ext uri="{BB962C8B-B14F-4D97-AF65-F5344CB8AC3E}">
        <p14:creationId xmlns:p14="http://schemas.microsoft.com/office/powerpoint/2010/main" val="4254145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Be Sharp!</a:t>
            </a:r>
            <a:endParaRPr kumimoji="1" lang="zh-CN" altLang="en-US" dirty="0"/>
          </a:p>
        </p:txBody>
      </p:sp>
      <p:sp>
        <p:nvSpPr>
          <p:cNvPr id="3" name="内容占位符 2"/>
          <p:cNvSpPr>
            <a:spLocks noGrp="1"/>
          </p:cNvSpPr>
          <p:nvPr>
            <p:ph sz="quarter" idx="1"/>
          </p:nvPr>
        </p:nvSpPr>
        <p:spPr/>
        <p:txBody>
          <a:bodyPr>
            <a:normAutofit/>
          </a:bodyPr>
          <a:lstStyle/>
          <a:p>
            <a:pPr marL="0" indent="0">
              <a:lnSpc>
                <a:spcPct val="90000"/>
              </a:lnSpc>
              <a:buNone/>
            </a:pPr>
            <a:r>
              <a:rPr kumimoji="1" lang="en-US" altLang="zh-CN" sz="11500" b="1" dirty="0" smtClean="0">
                <a:solidFill>
                  <a:schemeClr val="accent4"/>
                </a:solidFill>
              </a:rPr>
              <a:t>BE</a:t>
            </a:r>
          </a:p>
          <a:p>
            <a:pPr marL="0" indent="0">
              <a:lnSpc>
                <a:spcPct val="90000"/>
              </a:lnSpc>
              <a:buNone/>
            </a:pPr>
            <a:r>
              <a:rPr kumimoji="1" lang="en-US" altLang="zh-CN" sz="11500" b="1" dirty="0" smtClean="0">
                <a:solidFill>
                  <a:schemeClr val="accent3">
                    <a:lumMod val="75000"/>
                  </a:schemeClr>
                </a:solidFill>
              </a:rPr>
              <a:t>SHARP</a:t>
            </a:r>
            <a:endParaRPr kumimoji="1" lang="zh-CN" altLang="en-US" sz="11500" b="1" dirty="0">
              <a:solidFill>
                <a:schemeClr val="accent3">
                  <a:lumMod val="75000"/>
                </a:schemeClr>
              </a:solidFill>
            </a:endParaRPr>
          </a:p>
        </p:txBody>
      </p:sp>
      <p:pic>
        <p:nvPicPr>
          <p:cNvPr id="4" name="图片 3"/>
          <p:cNvPicPr>
            <a:picLocks noChangeAspect="1"/>
          </p:cNvPicPr>
          <p:nvPr/>
        </p:nvPicPr>
        <p:blipFill>
          <a:blip r:embed="rId2"/>
          <a:stretch>
            <a:fillRect/>
          </a:stretch>
        </p:blipFill>
        <p:spPr>
          <a:xfrm>
            <a:off x="5215106" y="0"/>
            <a:ext cx="3928347" cy="5715000"/>
          </a:xfrm>
          <a:prstGeom prst="rect">
            <a:avLst/>
          </a:prstGeom>
        </p:spPr>
      </p:pic>
      <p:pic>
        <p:nvPicPr>
          <p:cNvPr id="5" name="图片 4"/>
          <p:cNvPicPr>
            <a:picLocks noChangeAspect="1"/>
          </p:cNvPicPr>
          <p:nvPr/>
        </p:nvPicPr>
        <p:blipFill>
          <a:blip r:embed="rId3"/>
          <a:stretch>
            <a:fillRect/>
          </a:stretch>
        </p:blipFill>
        <p:spPr>
          <a:xfrm>
            <a:off x="1584323" y="4576646"/>
            <a:ext cx="1943350" cy="1006707"/>
          </a:xfrm>
          <a:prstGeom prst="rect">
            <a:avLst/>
          </a:prstGeom>
        </p:spPr>
      </p:pic>
    </p:spTree>
    <p:extLst>
      <p:ext uri="{BB962C8B-B14F-4D97-AF65-F5344CB8AC3E}">
        <p14:creationId xmlns:p14="http://schemas.microsoft.com/office/powerpoint/2010/main" val="3283356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Microsoft YaHei"/>
                <a:ea typeface="Microsoft YaHei"/>
                <a:cs typeface="Microsoft YaHei"/>
              </a:rPr>
              <a:t>穷查理</a:t>
            </a:r>
            <a:r>
              <a:rPr lang="zh-CN" altLang="en-US" dirty="0" smtClean="0">
                <a:latin typeface="Microsoft YaHei"/>
                <a:ea typeface="Microsoft YaHei"/>
                <a:cs typeface="Microsoft YaHei"/>
              </a:rPr>
              <a:t>宝典</a:t>
            </a:r>
            <a:endParaRPr kumimoji="1" lang="zh-CN" altLang="en-US" dirty="0">
              <a:latin typeface="Microsoft YaHei"/>
              <a:ea typeface="Microsoft YaHei"/>
              <a:cs typeface="Microsoft YaHei"/>
            </a:endParaRPr>
          </a:p>
        </p:txBody>
      </p:sp>
      <p:sp>
        <p:nvSpPr>
          <p:cNvPr id="3" name="内容占位符 2"/>
          <p:cNvSpPr>
            <a:spLocks noGrp="1"/>
          </p:cNvSpPr>
          <p:nvPr>
            <p:ph sz="quarter" idx="1"/>
          </p:nvPr>
        </p:nvSpPr>
        <p:spPr>
          <a:xfrm>
            <a:off x="612648" y="1333500"/>
            <a:ext cx="5750020" cy="3746500"/>
          </a:xfrm>
        </p:spPr>
        <p:txBody>
          <a:bodyPr>
            <a:normAutofit fontScale="92500" lnSpcReduction="10000"/>
          </a:bodyPr>
          <a:lstStyle/>
          <a:p>
            <a:r>
              <a:rPr lang="zh-CN" altLang="en-US" dirty="0">
                <a:latin typeface="+mn-ea"/>
                <a:cs typeface="Microsoft YaHei"/>
              </a:rPr>
              <a:t>也许所有教育最有价值</a:t>
            </a:r>
            <a:r>
              <a:rPr lang="zh-CN" altLang="en-US" dirty="0" smtClean="0">
                <a:latin typeface="+mn-ea"/>
                <a:cs typeface="Microsoft YaHei"/>
              </a:rPr>
              <a:t>的结果是：</a:t>
            </a:r>
            <a:endParaRPr lang="en-US" altLang="zh-CN" dirty="0" smtClean="0">
              <a:latin typeface="+mn-ea"/>
              <a:cs typeface="Microsoft YaHei"/>
            </a:endParaRPr>
          </a:p>
          <a:p>
            <a:pPr marL="0" indent="0">
              <a:buNone/>
            </a:pPr>
            <a:endParaRPr lang="en-US" altLang="zh-CN" b="1" dirty="0" smtClean="0">
              <a:solidFill>
                <a:schemeClr val="accent6"/>
              </a:solidFill>
              <a:latin typeface="Microsoft YaHei"/>
              <a:ea typeface="Microsoft YaHei"/>
              <a:cs typeface="Microsoft YaHei"/>
            </a:endParaRPr>
          </a:p>
          <a:p>
            <a:pPr marL="0" indent="0">
              <a:buNone/>
            </a:pPr>
            <a:r>
              <a:rPr lang="zh-CN" altLang="en-US" b="1" dirty="0" smtClean="0">
                <a:solidFill>
                  <a:schemeClr val="accent6"/>
                </a:solidFill>
                <a:latin typeface="Microsoft YaHei"/>
                <a:ea typeface="Microsoft YaHei"/>
                <a:cs typeface="Microsoft YaHei"/>
              </a:rPr>
              <a:t>当你</a:t>
            </a:r>
            <a:r>
              <a:rPr lang="zh-CN" altLang="en-US" b="1" dirty="0">
                <a:solidFill>
                  <a:schemeClr val="accent6"/>
                </a:solidFill>
                <a:latin typeface="Microsoft YaHei"/>
                <a:ea typeface="Microsoft YaHei"/>
                <a:cs typeface="Microsoft YaHei"/>
              </a:rPr>
              <a:t>不得不完成一件事情的时候，不管你是否喜欢它，你都有能力去完成这项必须的任务。</a:t>
            </a:r>
            <a:endParaRPr lang="en-US" altLang="zh-CN" b="1" dirty="0">
              <a:solidFill>
                <a:schemeClr val="accent6"/>
              </a:solidFill>
              <a:latin typeface="Microsoft YaHei"/>
              <a:ea typeface="Microsoft YaHei"/>
              <a:cs typeface="Microsoft YaHei"/>
            </a:endParaRPr>
          </a:p>
          <a:p>
            <a:pPr marL="0" indent="0">
              <a:buNone/>
            </a:pPr>
            <a:endParaRPr lang="en-US" altLang="zh-CN" b="1" dirty="0" smtClean="0">
              <a:latin typeface="Microsoft YaHei"/>
              <a:ea typeface="Microsoft YaHei"/>
              <a:cs typeface="Microsoft YaHei"/>
            </a:endParaRPr>
          </a:p>
          <a:p>
            <a:pPr lvl="1"/>
            <a:r>
              <a:rPr lang="zh-CN" altLang="en-US" dirty="0" smtClean="0">
                <a:latin typeface="+mn-ea"/>
                <a:cs typeface="Microsoft YaHei"/>
              </a:rPr>
              <a:t>这是每个人应该学的第一课</a:t>
            </a:r>
            <a:endParaRPr lang="en-US" altLang="zh-CN" dirty="0" smtClean="0">
              <a:latin typeface="+mn-ea"/>
              <a:cs typeface="Microsoft YaHei"/>
            </a:endParaRPr>
          </a:p>
          <a:p>
            <a:pPr lvl="1"/>
            <a:r>
              <a:rPr lang="zh-CN" altLang="en-US" dirty="0" smtClean="0">
                <a:latin typeface="+mn-ea"/>
                <a:cs typeface="Microsoft YaHei"/>
              </a:rPr>
              <a:t>然而无论一个人</a:t>
            </a:r>
            <a:r>
              <a:rPr lang="zh-CN" altLang="en-US" dirty="0">
                <a:latin typeface="+mn-ea"/>
                <a:cs typeface="Microsoft YaHei"/>
              </a:rPr>
              <a:t>多早接受教育，这可能是他彻底学到的最后一课</a:t>
            </a:r>
            <a:r>
              <a:rPr lang="zh-CN" altLang="en-US" dirty="0" smtClean="0">
                <a:latin typeface="+mn-ea"/>
                <a:cs typeface="Microsoft YaHei"/>
              </a:rPr>
              <a:t>。</a:t>
            </a:r>
            <a:endParaRPr lang="en-US" altLang="zh-CN" dirty="0" smtClean="0">
              <a:latin typeface="+mn-ea"/>
              <a:cs typeface="Microsoft YaHei"/>
            </a:endParaRPr>
          </a:p>
          <a:p>
            <a:endParaRPr lang="en-US" altLang="zh-CN" dirty="0" smtClean="0">
              <a:latin typeface="+mn-ea"/>
              <a:cs typeface="Microsoft YaHei"/>
            </a:endParaRPr>
          </a:p>
          <a:p>
            <a:pPr lvl="1"/>
            <a:endParaRPr lang="en-US" altLang="zh-CN" dirty="0" smtClean="0">
              <a:latin typeface="+mn-ea"/>
              <a:cs typeface="Microsoft YaHei"/>
            </a:endParaRPr>
          </a:p>
          <a:p>
            <a:pPr lvl="1"/>
            <a:endParaRPr lang="en-US" altLang="zh-CN" dirty="0" smtClean="0">
              <a:latin typeface="+mn-ea"/>
              <a:cs typeface="Microsoft YaHei"/>
            </a:endParaRPr>
          </a:p>
          <a:p>
            <a:endParaRPr lang="zh-CN" altLang="en-US" dirty="0">
              <a:latin typeface="+mn-ea"/>
              <a:cs typeface="Microsoft YaHei"/>
            </a:endParaRPr>
          </a:p>
          <a:p>
            <a:endParaRPr kumimoji="1" lang="zh-CN" altLang="en-US" dirty="0">
              <a:latin typeface="+mn-ea"/>
              <a:cs typeface="Microsoft YaHei"/>
            </a:endParaRPr>
          </a:p>
        </p:txBody>
      </p:sp>
      <p:pic>
        <p:nvPicPr>
          <p:cNvPr id="8" name="图片 7"/>
          <p:cNvPicPr>
            <a:picLocks noChangeAspect="1"/>
          </p:cNvPicPr>
          <p:nvPr/>
        </p:nvPicPr>
        <p:blipFill>
          <a:blip r:embed="rId3"/>
          <a:stretch>
            <a:fillRect/>
          </a:stretch>
        </p:blipFill>
        <p:spPr>
          <a:xfrm>
            <a:off x="6486846" y="190500"/>
            <a:ext cx="2429307" cy="3399118"/>
          </a:xfrm>
          <a:prstGeom prst="rect">
            <a:avLst/>
          </a:prstGeom>
        </p:spPr>
      </p:pic>
      <p:pic>
        <p:nvPicPr>
          <p:cNvPr id="10" name="图片 9"/>
          <p:cNvPicPr>
            <a:picLocks noChangeAspect="1"/>
          </p:cNvPicPr>
          <p:nvPr/>
        </p:nvPicPr>
        <p:blipFill>
          <a:blip r:embed="rId4"/>
          <a:stretch>
            <a:fillRect/>
          </a:stretch>
        </p:blipFill>
        <p:spPr>
          <a:xfrm>
            <a:off x="6937402" y="3729010"/>
            <a:ext cx="1978751" cy="1730686"/>
          </a:xfrm>
          <a:prstGeom prst="rect">
            <a:avLst/>
          </a:prstGeom>
        </p:spPr>
      </p:pic>
    </p:spTree>
    <p:extLst>
      <p:ext uri="{BB962C8B-B14F-4D97-AF65-F5344CB8AC3E}">
        <p14:creationId xmlns:p14="http://schemas.microsoft.com/office/powerpoint/2010/main" val="9772564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type="body" idx="1"/>
          </p:nvPr>
        </p:nvSpPr>
        <p:spPr>
          <a:xfrm>
            <a:off x="402700" y="2285999"/>
            <a:ext cx="8741299" cy="1957659"/>
          </a:xfrm>
        </p:spPr>
        <p:txBody>
          <a:bodyPr>
            <a:normAutofit fontScale="62500" lnSpcReduction="20000"/>
          </a:bodyPr>
          <a:lstStyle/>
          <a:p>
            <a:pPr algn="l"/>
            <a:r>
              <a:rPr lang="zh-CN" altLang="en-US" sz="5800" dirty="0">
                <a:latin typeface="Microsoft YaHei"/>
                <a:ea typeface="Microsoft YaHei"/>
                <a:cs typeface="Microsoft YaHei"/>
              </a:rPr>
              <a:t>具体、可衡量、面向行动、现实、有时限</a:t>
            </a:r>
            <a:r>
              <a:rPr lang="zh-CN" altLang="en-US" sz="5800" dirty="0" smtClean="0">
                <a:latin typeface="Microsoft YaHei"/>
                <a:ea typeface="Microsoft YaHei"/>
                <a:cs typeface="Microsoft YaHei"/>
              </a:rPr>
              <a:t>。</a:t>
            </a:r>
            <a:endParaRPr lang="en-US" altLang="zh-CN" sz="4400" dirty="0" smtClean="0">
              <a:latin typeface="Microsoft YaHei"/>
              <a:ea typeface="Microsoft YaHei"/>
              <a:cs typeface="Microsoft YaHei"/>
            </a:endParaRPr>
          </a:p>
          <a:p>
            <a:pPr marL="457200" indent="-457200" algn="l">
              <a:buFont typeface="Arial"/>
              <a:buChar char="•"/>
            </a:pPr>
            <a:endParaRPr lang="en-US" altLang="zh-CN" dirty="0" smtClean="0">
              <a:latin typeface="Microsoft YaHei"/>
              <a:ea typeface="Microsoft YaHei"/>
              <a:cs typeface="Microsoft YaHei"/>
            </a:endParaRPr>
          </a:p>
          <a:p>
            <a:pPr marL="457200" indent="-457200" algn="l">
              <a:buFont typeface="Wingdings" charset="2"/>
              <a:buChar char="²"/>
            </a:pPr>
            <a:r>
              <a:rPr lang="zh-CN" altLang="en-US" dirty="0" smtClean="0">
                <a:latin typeface="Microsoft YaHei"/>
                <a:ea typeface="Microsoft YaHei"/>
                <a:cs typeface="Microsoft YaHei"/>
              </a:rPr>
              <a:t>把规划从</a:t>
            </a:r>
            <a:r>
              <a:rPr lang="zh-CN" altLang="en-US" dirty="0">
                <a:latin typeface="Microsoft YaHei"/>
                <a:ea typeface="Microsoft YaHei"/>
                <a:cs typeface="Microsoft YaHei"/>
              </a:rPr>
              <a:t>模糊的目标转变为具体目标</a:t>
            </a:r>
            <a:r>
              <a:rPr lang="en-US" altLang="zh-CN" dirty="0">
                <a:latin typeface="Microsoft YaHei"/>
                <a:ea typeface="Microsoft YaHei"/>
                <a:cs typeface="Microsoft YaHei"/>
              </a:rPr>
              <a:t>, </a:t>
            </a:r>
            <a:endParaRPr lang="en-US" altLang="zh-CN" dirty="0" smtClean="0">
              <a:latin typeface="Microsoft YaHei"/>
              <a:ea typeface="Microsoft YaHei"/>
              <a:cs typeface="Microsoft YaHei"/>
            </a:endParaRPr>
          </a:p>
          <a:p>
            <a:pPr marL="457200" indent="-457200" algn="l">
              <a:buFont typeface="Wingdings" charset="2"/>
              <a:buChar char="²"/>
            </a:pPr>
            <a:r>
              <a:rPr lang="zh-CN" altLang="en-US" dirty="0" smtClean="0">
                <a:latin typeface="Microsoft YaHei"/>
                <a:ea typeface="Microsoft YaHei"/>
                <a:cs typeface="Microsoft YaHei"/>
              </a:rPr>
              <a:t>并有时间表和行动计划</a:t>
            </a:r>
            <a:endParaRPr lang="zh-CN" altLang="en-US" dirty="0">
              <a:latin typeface="Microsoft YaHei"/>
              <a:ea typeface="Microsoft YaHei"/>
              <a:cs typeface="Microsoft YaHei"/>
            </a:endParaRPr>
          </a:p>
          <a:p>
            <a:pPr algn="l"/>
            <a:endParaRPr kumimoji="1" lang="zh-CN" altLang="en-US" dirty="0"/>
          </a:p>
        </p:txBody>
      </p:sp>
      <p:sp>
        <p:nvSpPr>
          <p:cNvPr id="3" name="标题 2"/>
          <p:cNvSpPr>
            <a:spLocks noGrp="1"/>
          </p:cNvSpPr>
          <p:nvPr>
            <p:ph type="title"/>
          </p:nvPr>
        </p:nvSpPr>
        <p:spPr/>
        <p:txBody>
          <a:bodyPr/>
          <a:lstStyle/>
          <a:p>
            <a:pPr algn="l"/>
            <a:r>
              <a:rPr lang="en-US" altLang="zh-CN" dirty="0">
                <a:latin typeface="Microsoft YaHei"/>
                <a:ea typeface="Microsoft YaHei"/>
                <a:cs typeface="Microsoft YaHei"/>
              </a:rPr>
              <a:t>SMART </a:t>
            </a:r>
            <a:r>
              <a:rPr lang="zh-CN" altLang="en-US" dirty="0">
                <a:latin typeface="Microsoft YaHei"/>
                <a:ea typeface="Microsoft YaHei"/>
                <a:cs typeface="Microsoft YaHei"/>
              </a:rPr>
              <a:t>原则</a:t>
            </a:r>
            <a:endParaRPr kumimoji="1" lang="zh-CN" altLang="en-US" dirty="0">
              <a:latin typeface="Microsoft YaHei"/>
              <a:ea typeface="Microsoft YaHei"/>
              <a:cs typeface="Microsoft YaHei"/>
            </a:endParaRPr>
          </a:p>
        </p:txBody>
      </p:sp>
      <p:sp>
        <p:nvSpPr>
          <p:cNvPr id="7" name="矩形 6"/>
          <p:cNvSpPr/>
          <p:nvPr/>
        </p:nvSpPr>
        <p:spPr>
          <a:xfrm>
            <a:off x="1754442" y="4631543"/>
            <a:ext cx="6877844" cy="461665"/>
          </a:xfrm>
          <a:prstGeom prst="rect">
            <a:avLst/>
          </a:prstGeom>
        </p:spPr>
        <p:txBody>
          <a:bodyPr wrap="square">
            <a:spAutoFit/>
          </a:bodyPr>
          <a:lstStyle/>
          <a:p>
            <a:r>
              <a:rPr lang="en-US" altLang="zh-CN" sz="1200" dirty="0" smtClean="0">
                <a:solidFill>
                  <a:srgbClr val="000000"/>
                </a:solidFill>
              </a:rPr>
              <a:t>Julie Gould (2017) Career development: A plan for action. Nature 548 , 489–490 4(24 August 2017) doi:10.1038/nj7668-489a 10.1038 / nj7668-489a</a:t>
            </a:r>
            <a:endParaRPr lang="zh-CN" altLang="en-US" sz="1200" dirty="0">
              <a:solidFill>
                <a:srgbClr val="000000"/>
              </a:solidFill>
            </a:endParaRPr>
          </a:p>
        </p:txBody>
      </p:sp>
      <p:pic>
        <p:nvPicPr>
          <p:cNvPr id="9" name="图片 8"/>
          <p:cNvPicPr>
            <a:picLocks noChangeAspect="1"/>
          </p:cNvPicPr>
          <p:nvPr/>
        </p:nvPicPr>
        <p:blipFill>
          <a:blip r:embed="rId2"/>
          <a:stretch>
            <a:fillRect/>
          </a:stretch>
        </p:blipFill>
        <p:spPr>
          <a:xfrm>
            <a:off x="218097" y="3846286"/>
            <a:ext cx="1594728" cy="1594728"/>
          </a:xfrm>
          <a:prstGeom prst="rect">
            <a:avLst/>
          </a:prstGeom>
        </p:spPr>
      </p:pic>
      <p:pic>
        <p:nvPicPr>
          <p:cNvPr id="10" name="图片 9"/>
          <p:cNvPicPr>
            <a:picLocks noChangeAspect="1"/>
          </p:cNvPicPr>
          <p:nvPr/>
        </p:nvPicPr>
        <p:blipFill>
          <a:blip r:embed="rId3"/>
          <a:stretch>
            <a:fillRect/>
          </a:stretch>
        </p:blipFill>
        <p:spPr>
          <a:xfrm>
            <a:off x="6373736" y="125933"/>
            <a:ext cx="2258550" cy="2160067"/>
          </a:xfrm>
          <a:prstGeom prst="rect">
            <a:avLst/>
          </a:prstGeom>
        </p:spPr>
      </p:pic>
    </p:spTree>
    <p:extLst>
      <p:ext uri="{BB962C8B-B14F-4D97-AF65-F5344CB8AC3E}">
        <p14:creationId xmlns:p14="http://schemas.microsoft.com/office/powerpoint/2010/main" val="387720600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中值">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中值">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中值.thmx</Template>
  <TotalTime>824</TotalTime>
  <Words>1230</Words>
  <Application>Microsoft Macintosh PowerPoint</Application>
  <PresentationFormat>全屏显示(16:10)</PresentationFormat>
  <Paragraphs>141</Paragraphs>
  <Slides>19</Slides>
  <Notes>5</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中值</vt:lpstr>
      <vt:lpstr>不要温和地走进静谧的良夜 Do not go gentle into that good night   王成军   2018级研究生开学典礼</vt:lpstr>
      <vt:lpstr>不要踏入静谧的良夜</vt:lpstr>
      <vt:lpstr>PowerPoint 演示文稿</vt:lpstr>
      <vt:lpstr>PowerPoint 演示文稿</vt:lpstr>
      <vt:lpstr>PowerPoint 演示文稿</vt:lpstr>
      <vt:lpstr>逃跑是可耻的但有用？！</vt:lpstr>
      <vt:lpstr>Be Sharp!</vt:lpstr>
      <vt:lpstr>穷查理宝典</vt:lpstr>
      <vt:lpstr>SMART 原则</vt:lpstr>
      <vt:lpstr>Be Smart!</vt:lpstr>
      <vt:lpstr>Be Smart!</vt:lpstr>
      <vt:lpstr>Be Smart!</vt:lpstr>
      <vt:lpstr>工作日记，年度效率手册</vt:lpstr>
      <vt:lpstr>The 1-hour workday</vt:lpstr>
      <vt:lpstr>The 1-hour workday</vt:lpstr>
      <vt:lpstr>Daniel Tiger's Neighborhood</vt:lpstr>
      <vt:lpstr>主动思考和尝试</vt:lpstr>
      <vt:lpstr>Do not go gentle into that good night</vt:lpstr>
      <vt:lpstr>Thank you for your attention!</vt:lpstr>
    </vt:vector>
  </TitlesOfParts>
  <Company>nju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chengjun wang</dc:creator>
  <cp:lastModifiedBy>chengjun wang</cp:lastModifiedBy>
  <cp:revision>211</cp:revision>
  <dcterms:created xsi:type="dcterms:W3CDTF">2018-09-07T05:15:05Z</dcterms:created>
  <dcterms:modified xsi:type="dcterms:W3CDTF">2018-09-14T04:03:55Z</dcterms:modified>
</cp:coreProperties>
</file>